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_rels/notesSlide14.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8.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39.xml.rels" ContentType="application/vnd.openxmlformats-package.relationship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9.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63.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45.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24.xml.rels" ContentType="application/vnd.openxmlformats-package.relationships+xml"/>
  <Override PartName="/ppt/slides/_rels/slide47.xml.rels" ContentType="application/vnd.openxmlformats-package.relationships+xml"/>
  <Override PartName="/ppt/slides/_rels/slide25.xml.rels" ContentType="application/vnd.openxmlformats-package.relationships+xml"/>
  <Override PartName="/ppt/slides/_rels/slide48.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44.xml" ContentType="application/vnd.openxmlformats-officedocument.presentationml.slide+xml"/>
  <Override PartName="/ppt/slides/slide23.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47.xml" ContentType="application/vnd.openxmlformats-officedocument.presentationml.slide+xml"/>
  <Override PartName="/ppt/slides/slide26.xml" ContentType="application/vnd.openxmlformats-officedocument.presentationml.slide+xml"/>
  <Override PartName="/ppt/slides/slide4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embeddings/oleObject1.bin" ContentType="application/vnd.openxmlformats-officedocument.oleObject"/>
  <Override PartName="/ppt/embeddings/oleObject2.bin" ContentType="application/vnd.openxmlformats-officedocument.oleObject"/>
  <Override PartName="/ppt/media/image1.jpeg" ContentType="image/jpeg"/>
  <Override PartName="/ppt/media/image51.png" ContentType="image/png"/>
  <Override PartName="/ppt/media/image2.png" ContentType="image/png"/>
  <Override PartName="/ppt/media/image52.png" ContentType="image/png"/>
  <Override PartName="/ppt/media/image30.png" ContentType="image/png"/>
  <Override PartName="/ppt/media/image19.jpeg" ContentType="image/jpeg"/>
  <Override PartName="/ppt/media/image3.png" ContentType="image/png"/>
  <Override PartName="/ppt/media/image5.png" ContentType="image/png"/>
  <Override PartName="/ppt/media/image10.png" ContentType="image/png"/>
  <Override PartName="/ppt/media/image17.jpeg" ContentType="image/jpeg"/>
  <Override PartName="/ppt/media/image4.jpeg" ContentType="image/jpeg"/>
  <Override PartName="/ppt/media/image18.png" ContentType="image/png"/>
  <Override PartName="/ppt/media/image31.jpeg" ContentType="image/jpeg"/>
  <Override PartName="/ppt/media/image53.jpeg" ContentType="image/jpeg"/>
  <Override PartName="/ppt/media/image6.png" ContentType="image/png"/>
  <Override PartName="/ppt/media/image11.png" ContentType="image/png"/>
  <Override PartName="/ppt/media/image7.png" ContentType="image/png"/>
  <Override PartName="/ppt/media/image15.jpeg" ContentType="image/jpeg"/>
  <Override PartName="/ppt/media/image56.png" ContentType="image/png"/>
  <Override PartName="/ppt/media/image59.jpeg" ContentType="image/jpeg"/>
  <Override PartName="/ppt/media/image8.jpeg" ContentType="image/jpeg"/>
  <Override PartName="/ppt/media/image14.png" ContentType="image/png"/>
  <Override PartName="/ppt/media/image35.jpeg" ContentType="image/jpeg"/>
  <Override PartName="/ppt/media/image9.png" ContentType="image/png"/>
  <Override PartName="/ppt/media/image57.jpeg" ContentType="image/jpeg"/>
  <Override PartName="/ppt/media/image12.jpeg" ContentType="image/jpeg"/>
  <Override PartName="/ppt/media/image34.jpeg" ContentType="image/jpeg"/>
  <Override PartName="/ppt/media/image48.png" ContentType="image/png"/>
  <Override PartName="/ppt/media/image13.png" ContentType="image/png"/>
  <Override PartName="/ppt/media/image25.jpeg" ContentType="image/jpeg"/>
  <Override PartName="/ppt/media/image16.png" ContentType="image/png"/>
  <Override PartName="/ppt/media/image33.jpeg" ContentType="image/jpeg"/>
  <Override PartName="/ppt/media/image38.png" ContentType="image/png"/>
  <Override PartName="/ppt/media/image55.jpeg" ContentType="image/jpeg"/>
  <Override PartName="/ppt/media/image20.jpeg" ContentType="image/jpeg"/>
  <Override PartName="/ppt/media/image21.png" ContentType="image/png"/>
  <Override PartName="/ppt/media/image43.png" ContentType="image/png"/>
  <Override PartName="/ppt/media/image22.png" ContentType="image/png"/>
  <Override PartName="/ppt/media/image23.wmf" ContentType="image/x-wmf"/>
  <Override PartName="/ppt/media/image24.jpeg" ContentType="image/jpeg"/>
  <Override PartName="/ppt/media/image47.png" ContentType="image/png"/>
  <Override PartName="/ppt/media/image26.jpeg" ContentType="image/jpeg"/>
  <Override PartName="/ppt/media/image27.png" ContentType="image/png"/>
  <Override PartName="/ppt/media/image44.jpeg" ContentType="image/jpeg"/>
  <Override PartName="/ppt/media/image49.png" ContentType="image/png"/>
  <Override PartName="/ppt/media/image28.png" ContentType="image/png"/>
  <Override PartName="/ppt/media/image32.jpeg" ContentType="image/jpeg"/>
  <Override PartName="/ppt/media/image54.jpeg" ContentType="image/jpeg"/>
  <Override PartName="/ppt/media/image29.jpeg" ContentType="image/jpeg"/>
  <Override PartName="/ppt/media/image36.jpeg" ContentType="image/jpeg"/>
  <Override PartName="/ppt/media/image46.png" ContentType="image/png"/>
  <Override PartName="/ppt/media/image58.jpeg" ContentType="image/jpeg"/>
  <Override PartName="/ppt/media/image37.png" ContentType="image/png"/>
  <Override PartName="/ppt/media/image45.jpeg" ContentType="image/jpeg"/>
  <Override PartName="/ppt/media/image39.png" ContentType="image/png"/>
  <Override PartName="/ppt/media/image40.jpeg" ContentType="image/jpeg"/>
  <Override PartName="/ppt/media/image41.png" ContentType="image/png"/>
  <Override PartName="/ppt/media/image63.png" ContentType="image/png"/>
  <Override PartName="/ppt/media/image42.png" ContentType="image/png"/>
  <Override PartName="/ppt/media/image64.png" ContentType="image/png"/>
  <Override PartName="/ppt/media/image50.png" ContentType="image/png"/>
  <Override PartName="/ppt/media/image60.png" ContentType="image/png"/>
  <Override PartName="/ppt/media/image61.png" ContentType="image/png"/>
  <Override PartName="/ppt/media/image62.png" ContentType="image/png"/>
  <Override PartName="/ppt/media/image65.png" ContentType="image/png"/>
  <Override PartName="/ppt/media/image66.png" ContentType="image/png"/>
  <Override PartName="/ppt/media/image67.png" ContentType="image/png"/>
  <Override PartName="/ppt/media/image68.jpeg" ContentType="image/jpeg"/>
  <Override PartName="/ppt/media/image69.jpeg" ContentType="image/jpeg"/>
  <Override PartName="/ppt/media/image70.wmf" ContentType="image/x-wmf"/>
  <Override PartName="/ppt/media/image71.wmf" ContentType="image/x-wmf"/>
  <Override PartName="/ppt/media/image72.tif" ContentType="image/tiff"/>
  <Override PartName="/ppt/media/image73.png" ContentType="image/png"/>
  <Override PartName="/ppt/media/image74.jpeg" ContentType="image/jpeg"/>
  <Override PartName="/ppt/media/image75.jpeg" ContentType="image/jpeg"/>
  <Override PartName="/ppt/media/image76.jpeg" ContentType="image/jpeg"/>
  <Override PartName="/ppt/media/image77.png" ContentType="image/png"/>
  <Override PartName="/ppt/media/image78.jpeg" ContentType="image/jpeg"/>
  <Override PartName="/ppt/media/image79.png" ContentType="image/png"/>
  <Override PartName="/ppt/media/image80.jpeg" ContentType="image/jpeg"/>
  <Override PartName="/ppt/media/image81.png" ContentType="image/png"/>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Lst>
  <p:sldSz cx="9144000" cy="6858000"/>
  <p:notesSz cx="9144000" cy="6858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252"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253"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254" name="PlaceHolder 4"/>
          <p:cNvSpPr>
            <a:spLocks noGrp="1"/>
          </p:cNvSpPr>
          <p:nvPr>
            <p:ph type="dt" idx="17"/>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255" name="PlaceHolder 5"/>
          <p:cNvSpPr>
            <a:spLocks noGrp="1"/>
          </p:cNvSpPr>
          <p:nvPr>
            <p:ph type="ftr" idx="18"/>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56" name="PlaceHolder 6"/>
          <p:cNvSpPr>
            <a:spLocks noGrp="1"/>
          </p:cNvSpPr>
          <p:nvPr>
            <p:ph type="sldNum" idx="19"/>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AA455C90-D503-4DF4-B0A9-43E17C6AD4A6}"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body"/>
          </p:nvPr>
        </p:nvSpPr>
        <p:spPr>
          <a:xfrm>
            <a:off x="914400" y="3257640"/>
            <a:ext cx="7313040" cy="3084120"/>
          </a:xfrm>
          <a:prstGeom prst="rect">
            <a:avLst/>
          </a:prstGeom>
          <a:noFill/>
          <a:ln w="0">
            <a:noFill/>
          </a:ln>
        </p:spPr>
        <p:txBody>
          <a:bodyPr lIns="0" rIns="0" tIns="0" bIns="0" anchor="t">
            <a:normAutofit/>
          </a:bodyPr>
          <a:p>
            <a:pPr marL="216000" indent="0">
              <a:lnSpc>
                <a:spcPct val="100000"/>
              </a:lnSpc>
              <a:buNone/>
              <a:tabLst>
                <a:tab algn="l" pos="0"/>
              </a:tabLst>
            </a:pPr>
            <a:r>
              <a:rPr b="0" lang="en-US" sz="2000" spc="-1" strike="noStrike">
                <a:solidFill>
                  <a:srgbClr val="000000"/>
                </a:solidFill>
                <a:latin typeface="Arial"/>
              </a:rPr>
              <a:t>Napa: Chimneys, twist off foundation</a:t>
            </a:r>
            <a:endParaRPr b="0" lang="en-US" sz="20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PlaceHolder 1"/>
          <p:cNvSpPr>
            <a:spLocks noGrp="1"/>
          </p:cNvSpPr>
          <p:nvPr>
            <p:ph type="body"/>
          </p:nvPr>
        </p:nvSpPr>
        <p:spPr>
          <a:xfrm>
            <a:off x="914400" y="3257640"/>
            <a:ext cx="7313040" cy="3084120"/>
          </a:xfrm>
          <a:prstGeom prst="rect">
            <a:avLst/>
          </a:prstGeom>
          <a:noFill/>
          <a:ln w="0">
            <a:noFill/>
          </a:ln>
        </p:spPr>
        <p:txBody>
          <a:bodyPr lIns="0" rIns="0" tIns="0" bIns="0" anchor="t">
            <a:normAutofit/>
          </a:bodyPr>
          <a:p>
            <a:pPr marL="216000" indent="0">
              <a:lnSpc>
                <a:spcPct val="100000"/>
              </a:lnSpc>
              <a:buNone/>
              <a:tabLst>
                <a:tab algn="l" pos="0"/>
              </a:tabLst>
            </a:pPr>
            <a:r>
              <a:rPr b="0" lang="en-US" sz="2000" spc="-1" strike="noStrike">
                <a:solidFill>
                  <a:srgbClr val="000000"/>
                </a:solidFill>
                <a:latin typeface="Arial"/>
              </a:rPr>
              <a:t>NAPA!</a:t>
            </a:r>
            <a:endParaRPr b="0" lang="en-US" sz="2000" spc="-1" strike="noStrike">
              <a:solidFill>
                <a:srgbClr val="000000"/>
              </a:solid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body"/>
          </p:nvPr>
        </p:nvSpPr>
        <p:spPr>
          <a:xfrm>
            <a:off x="914400" y="3257640"/>
            <a:ext cx="7313040" cy="3084120"/>
          </a:xfrm>
          <a:prstGeom prst="rect">
            <a:avLst/>
          </a:prstGeom>
          <a:noFill/>
          <a:ln w="0">
            <a:noFill/>
          </a:ln>
        </p:spPr>
        <p:txBody>
          <a:bodyPr lIns="0" rIns="0" tIns="0" bIns="0" anchor="t">
            <a:normAutofit/>
          </a:bodyPr>
          <a:p>
            <a:pPr marL="216000" indent="0">
              <a:lnSpc>
                <a:spcPct val="100000"/>
              </a:lnSpc>
              <a:buNone/>
              <a:tabLst>
                <a:tab algn="l" pos="0"/>
              </a:tabLst>
            </a:pPr>
            <a:r>
              <a:rPr b="0" lang="en-US" sz="2000" spc="-1" strike="noStrike">
                <a:solidFill>
                  <a:srgbClr val="000000"/>
                </a:solidFill>
                <a:latin typeface="Arial"/>
              </a:rPr>
              <a:t>Napa</a:t>
            </a:r>
            <a:endParaRPr b="0" lang="en-US" sz="20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type="body"/>
          </p:nvPr>
        </p:nvSpPr>
        <p:spPr>
          <a:xfrm>
            <a:off x="914400" y="3257640"/>
            <a:ext cx="7313040" cy="3084120"/>
          </a:xfrm>
          <a:prstGeom prst="rect">
            <a:avLst/>
          </a:prstGeom>
          <a:noFill/>
          <a:ln w="0">
            <a:noFill/>
          </a:ln>
        </p:spPr>
        <p:txBody>
          <a:bodyPr lIns="0" rIns="0" tIns="0" bIns="0" anchor="t">
            <a:normAutofit/>
          </a:bodyPr>
          <a:p>
            <a:pPr marL="216000" indent="0">
              <a:lnSpc>
                <a:spcPct val="100000"/>
              </a:lnSpc>
              <a:buNone/>
              <a:tabLst>
                <a:tab algn="l" pos="0"/>
              </a:tabLst>
            </a:pPr>
            <a:r>
              <a:rPr b="0" lang="en-US" sz="2000" spc="-1" strike="noStrike">
                <a:solidFill>
                  <a:srgbClr val="000000"/>
                </a:solidFill>
                <a:latin typeface="Arial"/>
              </a:rPr>
              <a:t>Mt Etna, Chernobyl, Oklahoma City</a:t>
            </a:r>
            <a:endParaRPr b="0" lang="en-US" sz="2000" spc="-1" strike="noStrike">
              <a:solidFill>
                <a:srgbClr val="000000"/>
              </a:solid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PlaceHolder 1"/>
          <p:cNvSpPr>
            <a:spLocks noGrp="1"/>
          </p:cNvSpPr>
          <p:nvPr>
            <p:ph type="sldImg"/>
          </p:nvPr>
        </p:nvSpPr>
        <p:spPr>
          <a:xfrm>
            <a:off x="2857680" y="514440"/>
            <a:ext cx="3426840" cy="2569320"/>
          </a:xfrm>
          <a:prstGeom prst="rect">
            <a:avLst/>
          </a:prstGeom>
          <a:ln w="0">
            <a:noFill/>
          </a:ln>
        </p:spPr>
      </p:sp>
      <p:sp>
        <p:nvSpPr>
          <p:cNvPr id="562" name="PlaceHolder 2"/>
          <p:cNvSpPr>
            <a:spLocks noGrp="1"/>
          </p:cNvSpPr>
          <p:nvPr>
            <p:ph type="body"/>
          </p:nvPr>
        </p:nvSpPr>
        <p:spPr>
          <a:xfrm>
            <a:off x="914400" y="3257640"/>
            <a:ext cx="7313040" cy="3084120"/>
          </a:xfrm>
          <a:prstGeom prst="rect">
            <a:avLst/>
          </a:prstGeom>
          <a:noFill/>
          <a:ln w="0">
            <a:noFill/>
          </a:ln>
        </p:spPr>
        <p:txBody>
          <a:bodyPr lIns="0" rIns="0" tIns="0" bIns="0" anchor="t">
            <a:noAutofit/>
          </a:bodyPr>
          <a:p>
            <a:pPr marL="216000" indent="0">
              <a:lnSpc>
                <a:spcPct val="100000"/>
              </a:lnSpc>
              <a:buNone/>
              <a:tabLst>
                <a:tab algn="l" pos="0"/>
              </a:tabLst>
            </a:pPr>
            <a:r>
              <a:rPr b="0" lang="en-US" sz="2000" spc="-1" strike="noStrike">
                <a:solidFill>
                  <a:srgbClr val="000000"/>
                </a:solidFill>
                <a:latin typeface="Arial"/>
              </a:rPr>
              <a:t>1 - The FIRST person to arrive at the command post must establish Incident Command (IC). If this does not occur and the person assigns themselves a task, then leaves the command post and then several other responders perform in the same way, you have no foundation to build your incident response from, you have responders who are freelancing, working without accountability and ultimately it will take longer (if you ever are able to) recover and implement an effective incident management system.</a:t>
            </a:r>
            <a:endParaRPr b="0" lang="en-US" sz="2000" spc="-1" strike="noStrike">
              <a:solidFill>
                <a:srgbClr val="000000"/>
              </a:solidFill>
              <a:latin typeface="Arial"/>
            </a:endParaRPr>
          </a:p>
          <a:p>
            <a:pPr marL="216000" indent="0">
              <a:lnSpc>
                <a:spcPct val="100000"/>
              </a:lnSpc>
              <a:buNone/>
              <a:tabLst>
                <a:tab algn="l" pos="0"/>
              </a:tabLst>
            </a:pPr>
            <a:endParaRPr b="0" lang="en-US"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2 - Operations - Task masters. Operations is tasked with directing all actions to meet the incident objectives.</a:t>
            </a:r>
            <a:endParaRPr b="0" lang="en-US" sz="2000" spc="-1" strike="noStrike">
              <a:solidFill>
                <a:srgbClr val="000000"/>
              </a:solidFill>
              <a:latin typeface="Arial"/>
            </a:endParaRPr>
          </a:p>
          <a:p>
            <a:pPr marL="216000" indent="0">
              <a:lnSpc>
                <a:spcPct val="100000"/>
              </a:lnSpc>
              <a:buNone/>
              <a:tabLst>
                <a:tab algn="l" pos="0"/>
              </a:tabLst>
            </a:pPr>
            <a:endParaRPr b="0" lang="en-US"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3 - Logistics - Logistics is tasked with providing all resources, services, and support required by the incident.</a:t>
            </a:r>
            <a:endParaRPr b="0" lang="en-US" sz="2000" spc="-1" strike="noStrike">
              <a:solidFill>
                <a:srgbClr val="000000"/>
              </a:solidFill>
              <a:latin typeface="Arial"/>
            </a:endParaRPr>
          </a:p>
          <a:p>
            <a:pPr marL="216000" indent="0">
              <a:lnSpc>
                <a:spcPct val="100000"/>
              </a:lnSpc>
              <a:buNone/>
              <a:tabLst>
                <a:tab algn="l" pos="0"/>
              </a:tabLst>
            </a:pPr>
            <a:endParaRPr b="0" lang="en-US"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4 - Plans - The "information sponge". Planning is tasked with the collection and display of incident information, primarily consisting of the status of all resources and overall status of the incident.</a:t>
            </a:r>
            <a:endParaRPr b="0" lang="en-US" sz="2000" spc="-1" strike="noStrike">
              <a:solidFill>
                <a:srgbClr val="000000"/>
              </a:solidFill>
              <a:latin typeface="Arial"/>
            </a:endParaRPr>
          </a:p>
          <a:p>
            <a:pPr marL="216000" indent="0">
              <a:lnSpc>
                <a:spcPct val="100000"/>
              </a:lnSpc>
              <a:buNone/>
              <a:tabLst>
                <a:tab algn="l" pos="0"/>
              </a:tabLst>
            </a:pPr>
            <a:endParaRPr b="0" lang="en-US"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5 - Finance - The money "men". Finance is tasked with tracking incident related costs, personnel records, requisitions, and administrating procurement contracts required by Logistics.</a:t>
            </a:r>
            <a:endParaRPr b="0" lang="en-US" sz="20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PlaceHolder 1"/>
          <p:cNvSpPr>
            <a:spLocks noGrp="1"/>
          </p:cNvSpPr>
          <p:nvPr>
            <p:ph type="body"/>
          </p:nvPr>
        </p:nvSpPr>
        <p:spPr>
          <a:xfrm>
            <a:off x="914400" y="3257640"/>
            <a:ext cx="7313040" cy="3084120"/>
          </a:xfrm>
          <a:prstGeom prst="rect">
            <a:avLst/>
          </a:prstGeom>
          <a:noFill/>
          <a:ln w="0">
            <a:noFill/>
          </a:ln>
        </p:spPr>
        <p:txBody>
          <a:bodyPr lIns="0" rIns="0" tIns="0" bIns="0" anchor="t">
            <a:normAutofit/>
          </a:bodyPr>
          <a:p>
            <a:pPr marL="216000" indent="0">
              <a:lnSpc>
                <a:spcPct val="100000"/>
              </a:lnSpc>
              <a:buNone/>
              <a:tabLst>
                <a:tab algn="l" pos="0"/>
              </a:tabLst>
            </a:pPr>
            <a:r>
              <a:rPr b="0" lang="en-US" sz="2000" spc="-1" strike="noStrike">
                <a:solidFill>
                  <a:srgbClr val="000000"/>
                </a:solidFill>
                <a:latin typeface="Arial"/>
              </a:rPr>
              <a:t>Oroville shelter, Katrina, Katrina</a:t>
            </a:r>
            <a:endParaRPr b="0" lang="en-US" sz="20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PlaceHolder 1"/>
          <p:cNvSpPr>
            <a:spLocks noGrp="1"/>
          </p:cNvSpPr>
          <p:nvPr>
            <p:ph type="body"/>
          </p:nvPr>
        </p:nvSpPr>
        <p:spPr>
          <a:xfrm>
            <a:off x="914400" y="3257640"/>
            <a:ext cx="7313040" cy="3084120"/>
          </a:xfrm>
          <a:prstGeom prst="rect">
            <a:avLst/>
          </a:prstGeom>
          <a:noFill/>
          <a:ln w="0">
            <a:noFill/>
          </a:ln>
        </p:spPr>
        <p:txBody>
          <a:bodyPr lIns="0" rIns="0" tIns="0" bIns="0" anchor="t">
            <a:normAutofit/>
          </a:bodyPr>
          <a:p>
            <a:pPr marL="216000" indent="0">
              <a:lnSpc>
                <a:spcPct val="100000"/>
              </a:lnSpc>
              <a:buNone/>
              <a:tabLst>
                <a:tab algn="l" pos="0"/>
              </a:tabLst>
            </a:pPr>
            <a:r>
              <a:rPr b="0" lang="en-US" sz="2000" spc="-1" strike="noStrike">
                <a:solidFill>
                  <a:srgbClr val="000000"/>
                </a:solidFill>
                <a:latin typeface="Arial"/>
              </a:rPr>
              <a:t>Arrows show direction of Rt Lat Strike-slip</a:t>
            </a:r>
            <a:endParaRPr b="0" lang="en-US" sz="20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7BD1A861-33FD-4C43-A527-70EA6E5D0B51}"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8"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9"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F66DF885-8E36-42EA-8136-61255326E2C2}"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3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3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34"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5FFA549D-9E81-41C2-92E2-E7B4E0A29F66}"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6"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37"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38"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39"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0"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1"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ED112A2-EA68-4AA3-A327-9BD741BC1012}"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DD58CE3F-3EDB-4478-B2CD-883F8178582A}"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4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6B514E6-6450-4BEF-B65F-082BA1979DA1}"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5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8F05C3FD-4DEA-422C-865F-3D624A24A6EF}"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5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C7FE563-84F2-4727-BD94-400A6DA6DE36}"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6E8203FD-15CA-4248-9CAA-250CB14499E6}"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en-US" sz="3200" spc="-1" strike="noStrike">
              <a:solidFill>
                <a:srgbClr val="ffffff"/>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93DB071-8856-48A6-A0A9-0B7E35515210}"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5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87AFE6A-D85C-49F8-BC45-5897201C2A08}"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4017544-494D-4C39-9031-D6A677F46C79}"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6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972AD1A-BD40-4029-BBD9-278A89E9B474}"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6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C9B10DB-1EDA-40FF-9ABF-2C37BB2077E3}"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7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7C61526C-A7B1-4A98-B447-FDA340FFD065}"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7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FFE2608F-94DF-410C-AD17-04A2ECEFBC95}"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7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8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8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8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8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A90B69CC-0BA2-4B9C-98E2-30629791F43D}"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8148518E-7032-47A3-9BC2-8D042230C882}"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9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EC065C2C-7A59-4E50-9CEA-857622C34731}"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9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758AD386-B8C0-493D-9557-3B3F0A58E976}"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9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65101B0A-FEBA-43D1-8909-13FB09319F9A}"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D62BEBD2-E081-4687-8B1E-82AEF7D5338F}"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9"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BDBC66AC-BC1F-421E-850A-47695BF4F81B}"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en-US" sz="3200" spc="-1" strike="noStrike">
              <a:solidFill>
                <a:srgbClr val="ffffff"/>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CFEDC346-5DDC-4857-955D-4CBE34E792DE}"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0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0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0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D3F8A6A2-D6B4-4040-84AF-F4FD0B9BF6BC}"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0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0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0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16800A16-10BE-47EF-B5FF-0AF7B3997732}"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0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0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1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D745D44-7F72-46DD-BAFC-58F5560F6835}"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1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1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E385E030-4987-4020-A4B3-DD8B342EB6F6}"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1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1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49AB53B5-6723-4F95-9383-270053EBF739}"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2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2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2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2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2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2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243DA879-5F2A-4B85-BB6A-C123F4AE550A}"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A229F9F9-338C-46DA-940D-E2BF381CD3C6}" type="slidenum">
              <a:t>&lt;#&gt;</a:t>
            </a:fld>
          </a:p>
        </p:txBody>
      </p:sp>
      <p:sp>
        <p:nvSpPr>
          <p:cNvPr id="4" name="PlaceHolder 3"/>
          <p:cNvSpPr>
            <a:spLocks noGrp="1"/>
          </p:cNvSpPr>
          <p:nvPr>
            <p:ph type="dt" idx="12"/>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33"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748F5B25-C73C-47B8-A8AA-5AEECB85DCF5}"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3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6BEDFE10-C4F3-4306-973A-130EEF795436}"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5532FDD-592F-44E0-B9D9-7908AB51F6AE}"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3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3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37781FA4-B517-4253-9E5A-FD2C6599B037}" type="slidenum">
              <a:t>&lt;#&gt;</a:t>
            </a:fld>
          </a:p>
        </p:txBody>
      </p:sp>
      <p:sp>
        <p:nvSpPr>
          <p:cNvPr id="7" name="PlaceHolder 6"/>
          <p:cNvSpPr>
            <a:spLocks noGrp="1"/>
          </p:cNvSpPr>
          <p:nvPr>
            <p:ph type="dt" idx="12"/>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6D7679D1-013A-4F4E-B823-07592CD07362}" type="slidenum">
              <a:t>&lt;#&gt;</a:t>
            </a:fld>
          </a:p>
        </p:txBody>
      </p:sp>
      <p:sp>
        <p:nvSpPr>
          <p:cNvPr id="5" name="PlaceHolder 4"/>
          <p:cNvSpPr>
            <a:spLocks noGrp="1"/>
          </p:cNvSpPr>
          <p:nvPr>
            <p:ph type="dt" idx="12"/>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en-US" sz="3200" spc="-1" strike="noStrike">
              <a:solidFill>
                <a:srgbClr val="ffffff"/>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BD1C56C5-EE0B-462B-9975-1E938A17F645}" type="slidenum">
              <a:t>&lt;#&gt;</a:t>
            </a:fld>
          </a:p>
        </p:txBody>
      </p:sp>
      <p:sp>
        <p:nvSpPr>
          <p:cNvPr id="5" name="PlaceHolder 4"/>
          <p:cNvSpPr>
            <a:spLocks noGrp="1"/>
          </p:cNvSpPr>
          <p:nvPr>
            <p:ph type="dt" idx="12"/>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4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4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4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EE920F53-227E-4E92-884F-457B9C0F6383}"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4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4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48"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A363738A-B9D6-462D-8CF4-DD1ED1404AFB}"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5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5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52"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A5B1771A-D577-4B70-998F-3B42CEE23359}"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54"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55"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60E4312A-5045-4070-9647-E39FB95DA1DD}" type="slidenum">
              <a:t>&lt;#&gt;</a:t>
            </a:fld>
          </a:p>
        </p:txBody>
      </p:sp>
      <p:sp>
        <p:nvSpPr>
          <p:cNvPr id="7" name="PlaceHolder 6"/>
          <p:cNvSpPr>
            <a:spLocks noGrp="1"/>
          </p:cNvSpPr>
          <p:nvPr>
            <p:ph type="dt" idx="12"/>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5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5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5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60"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13AFCEAE-BA65-4389-9B17-37A5D5E616F4}" type="slidenum">
              <a:t>&lt;#&gt;</a:t>
            </a:fld>
          </a:p>
        </p:txBody>
      </p:sp>
      <p:sp>
        <p:nvSpPr>
          <p:cNvPr id="9" name="PlaceHolder 8"/>
          <p:cNvSpPr>
            <a:spLocks noGrp="1"/>
          </p:cNvSpPr>
          <p:nvPr>
            <p:ph type="dt" idx="12"/>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62"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63"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64"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65"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66"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67"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B99D0906-C388-4955-BD4E-63E99A24903B}" type="slidenum">
              <a:t>&lt;#&gt;</a:t>
            </a:fld>
          </a:p>
        </p:txBody>
      </p:sp>
      <p:sp>
        <p:nvSpPr>
          <p:cNvPr id="11" name="PlaceHolder 10"/>
          <p:cNvSpPr>
            <a:spLocks noGrp="1"/>
          </p:cNvSpPr>
          <p:nvPr>
            <p:ph type="dt" idx="12"/>
          </p:nvPr>
        </p:nvSpPr>
        <p:spPr/>
        <p:txBody>
          <a:bodyPr/>
          <a:p>
            <a:r>
              <a:rPr lang="en-US"/>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5371408F-6F1C-4AC6-AC53-6E98657B7525}"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4C1025D-0205-49C3-97F1-352B46A3C57A}"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7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575F2509-E02D-4864-81AA-F6441BEFF24F}"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7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A62BFA71-0189-4E0F-8020-C6C328A7F205}"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8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8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BFA132CD-6534-4118-96F8-6E6D26CC7824}" type="slidenum">
              <a:t>&lt;#&gt;</a:t>
            </a:fld>
          </a:p>
        </p:txBody>
      </p:sp>
      <p:sp>
        <p:nvSpPr>
          <p:cNvPr id="7" name="PlaceHolder 6"/>
          <p:cNvSpPr>
            <a:spLocks noGrp="1"/>
          </p:cNvSpPr>
          <p:nvPr>
            <p:ph type="dt" idx="15"/>
          </p:nvPr>
        </p:nvSpPr>
        <p:spPr/>
        <p:txBody>
          <a:bodyPr/>
          <a:p>
            <a:r>
              <a:rPr lang="en-US"/>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F90FBBBD-FC08-42A0-8707-A2967BAC6848}" type="slidenum">
              <a:t>&lt;#&gt;</a:t>
            </a:fld>
          </a:p>
        </p:txBody>
      </p:sp>
      <p:sp>
        <p:nvSpPr>
          <p:cNvPr id="5" name="PlaceHolder 4"/>
          <p:cNvSpPr>
            <a:spLocks noGrp="1"/>
          </p:cNvSpPr>
          <p:nvPr>
            <p:ph type="dt" idx="15"/>
          </p:nvPr>
        </p:nvSpPr>
        <p:spPr/>
        <p:txBody>
          <a:bodyPr/>
          <a:p>
            <a:r>
              <a:rPr lang="en-US"/>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en-US" sz="3200" spc="-1" strike="noStrike">
              <a:solidFill>
                <a:srgbClr val="ffffff"/>
              </a:solidFill>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2E97C306-74B3-42E8-A409-A9FB9017F369}" type="slidenum">
              <a:t>&lt;#&gt;</a:t>
            </a:fld>
          </a:p>
        </p:txBody>
      </p:sp>
      <p:sp>
        <p:nvSpPr>
          <p:cNvPr id="5" name="PlaceHolder 4"/>
          <p:cNvSpPr>
            <a:spLocks noGrp="1"/>
          </p:cNvSpPr>
          <p:nvPr>
            <p:ph type="dt" idx="15"/>
          </p:nvPr>
        </p:nvSpPr>
        <p:spPr/>
        <p:txBody>
          <a:bodyPr/>
          <a:p>
            <a:r>
              <a:rPr lang="en-US"/>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8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8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8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30AC0D34-CEE8-493D-A74D-69AB10823340}"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8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9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9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8CA26BF3-9889-4555-8CEF-66522E3BC159}"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9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9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9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47A4E1D7-0210-4006-8C05-C7C1530AEC74}"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9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9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1F759CFE-9774-4D94-A981-65C49787F603}" type="slidenum">
              <a:t>&lt;#&gt;</a:t>
            </a:fld>
          </a:p>
        </p:txBody>
      </p:sp>
      <p:sp>
        <p:nvSpPr>
          <p:cNvPr id="7" name="PlaceHolder 6"/>
          <p:cNvSpPr>
            <a:spLocks noGrp="1"/>
          </p:cNvSpPr>
          <p:nvPr>
            <p:ph type="dt" idx="15"/>
          </p:nvPr>
        </p:nvSpPr>
        <p:spPr/>
        <p:txBody>
          <a:bodyPr/>
          <a:p>
            <a:r>
              <a:rPr lang="en-US"/>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0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DE0E3D4E-BA4B-4589-8987-1719DC4D7A60}" type="slidenum">
              <a:t>&lt;#&gt;</a:t>
            </a:fld>
          </a:p>
        </p:txBody>
      </p:sp>
      <p:sp>
        <p:nvSpPr>
          <p:cNvPr id="9" name="PlaceHolder 8"/>
          <p:cNvSpPr>
            <a:spLocks noGrp="1"/>
          </p:cNvSpPr>
          <p:nvPr>
            <p:ph type="dt" idx="15"/>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en-US" sz="3200" spc="-1" strike="noStrike">
              <a:solidFill>
                <a:srgbClr val="ffffff"/>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F2A6012D-A79E-4CDB-B99D-943A53E63E42}"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05"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6"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7"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8"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09"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10"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 name="PlaceHolder 8"/>
          <p:cNvSpPr>
            <a:spLocks noGrp="1"/>
          </p:cNvSpPr>
          <p:nvPr>
            <p:ph type="ftr" idx="13"/>
          </p:nvPr>
        </p:nvSpPr>
        <p:spPr/>
        <p:txBody>
          <a:bodyPr/>
          <a:p>
            <a:r>
              <a:t>Footer</a:t>
            </a:r>
          </a:p>
        </p:txBody>
      </p:sp>
      <p:sp>
        <p:nvSpPr>
          <p:cNvPr id="10" name="PlaceHolder 9"/>
          <p:cNvSpPr>
            <a:spLocks noGrp="1"/>
          </p:cNvSpPr>
          <p:nvPr>
            <p:ph type="sldNum" idx="14"/>
          </p:nvPr>
        </p:nvSpPr>
        <p:spPr/>
        <p:txBody>
          <a:bodyPr/>
          <a:p>
            <a:fld id="{D715B6B3-737B-49B2-BE80-6EC692185B5D}" type="slidenum">
              <a:t>&lt;#&gt;</a:t>
            </a:fld>
          </a:p>
        </p:txBody>
      </p:sp>
      <p:sp>
        <p:nvSpPr>
          <p:cNvPr id="11" name="PlaceHolder 10"/>
          <p:cNvSpPr>
            <a:spLocks noGrp="1"/>
          </p:cNvSpPr>
          <p:nvPr>
            <p:ph type="dt" idx="15"/>
          </p:nvPr>
        </p:nvSpPr>
        <p:spPr/>
        <p:txBody>
          <a:bodyPr/>
          <a:p>
            <a:r>
              <a:rPr lang="en-US"/>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6"/>
          </p:nvPr>
        </p:nvSpPr>
        <p:spPr/>
        <p:txBody>
          <a:bodyPr/>
          <a:p>
            <a:fld id="{C05C2F4C-530A-4F98-84CF-37D16A21FEEA}" type="slidenum">
              <a:t>&lt;#&gt;</a:t>
            </a:fld>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1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sldNum" idx="16"/>
          </p:nvPr>
        </p:nvSpPr>
        <p:spPr/>
        <p:txBody>
          <a:bodyPr/>
          <a:p>
            <a:fld id="{21A9ECF8-DF2B-47FA-929D-0F94862F6B98}" type="slidenum">
              <a:t>&lt;#&gt;</a:t>
            </a:fld>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1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4" name="PlaceHolder 3"/>
          <p:cNvSpPr>
            <a:spLocks noGrp="1"/>
          </p:cNvSpPr>
          <p:nvPr>
            <p:ph type="sldNum" idx="16"/>
          </p:nvPr>
        </p:nvSpPr>
        <p:spPr/>
        <p:txBody>
          <a:bodyPr/>
          <a:p>
            <a:fld id="{C1D4AB3D-467E-46AB-9A34-F63208EDC2EC}" type="slidenum">
              <a:t>&lt;#&gt;</a:t>
            </a:fld>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2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2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sldNum" idx="16"/>
          </p:nvPr>
        </p:nvSpPr>
        <p:spPr/>
        <p:txBody>
          <a:bodyPr/>
          <a:p>
            <a:fld id="{4F07A332-0B2C-484A-86C3-F13ABA00F628}" type="slidenum">
              <a:t>&lt;#&gt;</a:t>
            </a:fld>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3" name="PlaceHolder 2"/>
          <p:cNvSpPr>
            <a:spLocks noGrp="1"/>
          </p:cNvSpPr>
          <p:nvPr>
            <p:ph type="sldNum" idx="16"/>
          </p:nvPr>
        </p:nvSpPr>
        <p:spPr/>
        <p:txBody>
          <a:bodyPr/>
          <a:p>
            <a:fld id="{62F0BA29-6E05-4F60-B00F-1E82FBAAA4E0}" type="slidenum">
              <a:t>&lt;#&gt;</a:t>
            </a:fld>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en-US" sz="3200" spc="-1" strike="noStrike">
              <a:solidFill>
                <a:srgbClr val="ffffff"/>
              </a:solidFill>
              <a:latin typeface="Arial"/>
            </a:endParaRPr>
          </a:p>
        </p:txBody>
      </p:sp>
      <p:sp>
        <p:nvSpPr>
          <p:cNvPr id="3" name="PlaceHolder 2"/>
          <p:cNvSpPr>
            <a:spLocks noGrp="1"/>
          </p:cNvSpPr>
          <p:nvPr>
            <p:ph type="sldNum" idx="16"/>
          </p:nvPr>
        </p:nvSpPr>
        <p:spPr/>
        <p:txBody>
          <a:bodyPr/>
          <a:p>
            <a:fld id="{F71FA026-880B-4E2D-BD88-178CB4F4D11A}" type="slidenum">
              <a:t>&lt;#&gt;</a:t>
            </a:fld>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2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2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2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sldNum" idx="16"/>
          </p:nvPr>
        </p:nvSpPr>
        <p:spPr/>
        <p:txBody>
          <a:bodyPr/>
          <a:p>
            <a:fld id="{18DDFD0B-0ED9-4BC5-B7E0-21A8D8FE7B37}" type="slidenum">
              <a:t>&lt;#&gt;</a:t>
            </a:fld>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2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3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3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sldNum" idx="16"/>
          </p:nvPr>
        </p:nvSpPr>
        <p:spPr/>
        <p:txBody>
          <a:bodyPr/>
          <a:p>
            <a:fld id="{2D65544A-FFFD-4FA0-923A-0DB7AE91D504}" type="slidenum">
              <a:t>&lt;#&gt;</a:t>
            </a:fld>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3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3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sldNum" idx="16"/>
          </p:nvPr>
        </p:nvSpPr>
        <p:spPr/>
        <p:txBody>
          <a:bodyPr/>
          <a:p>
            <a:fld id="{87A3D805-E4DC-4021-84AD-7E628840A6AF}"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1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1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79F9883-BCCD-46EB-93F8-127E5B0C1F66}"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3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3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5" name="PlaceHolder 4"/>
          <p:cNvSpPr>
            <a:spLocks noGrp="1"/>
          </p:cNvSpPr>
          <p:nvPr>
            <p:ph type="sldNum" idx="16"/>
          </p:nvPr>
        </p:nvSpPr>
        <p:spPr/>
        <p:txBody>
          <a:bodyPr/>
          <a:p>
            <a:fld id="{40D57EB8-097B-4DB5-A355-3D0A8280820C}" type="slidenum">
              <a:t>&lt;#&gt;</a:t>
            </a:fld>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4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7" name="PlaceHolder 6"/>
          <p:cNvSpPr>
            <a:spLocks noGrp="1"/>
          </p:cNvSpPr>
          <p:nvPr>
            <p:ph type="sldNum" idx="16"/>
          </p:nvPr>
        </p:nvSpPr>
        <p:spPr/>
        <p:txBody>
          <a:bodyPr/>
          <a:p>
            <a:fld id="{86C36F06-2292-468D-93A8-F37D446BB147}" type="slidenum">
              <a:t>&lt;#&gt;</a:t>
            </a:fld>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45"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6"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7"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8"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49"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50"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9" name="PlaceHolder 8"/>
          <p:cNvSpPr>
            <a:spLocks noGrp="1"/>
          </p:cNvSpPr>
          <p:nvPr>
            <p:ph type="sldNum" idx="16"/>
          </p:nvPr>
        </p:nvSpPr>
        <p:spPr/>
        <p:txBody>
          <a:bodyPr/>
          <a:p>
            <a:fld id="{F53DA4BE-D35F-4838-BED1-C3043D404F72}"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2"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A42150D-6597-4F32-ADFA-23960BF54433}"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en-US" sz="4400" spc="-1" strike="noStrike">
              <a:solidFill>
                <a:srgbClr val="ffffff"/>
              </a:solidFill>
              <a:latin typeface="Arial"/>
            </a:endParaRPr>
          </a:p>
        </p:txBody>
      </p:sp>
      <p:sp>
        <p:nvSpPr>
          <p:cNvPr id="2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26"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en-US" sz="3200" spc="-1" strike="noStrike">
              <a:solidFill>
                <a:srgbClr val="ffffff"/>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B931876-548C-4A7F-AEC7-FD097BB9670C}"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0" name="hcSlideMaster.Blank SlideHeader"/>
          <p:cNvSpPr/>
          <p:nvPr/>
        </p:nvSpPr>
        <p:spPr>
          <a:xfrm>
            <a:off x="0" y="0"/>
            <a:ext cx="9143280" cy="219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850" spc="-1" strike="noStrike">
                <a:solidFill>
                  <a:srgbClr val="0000ff"/>
                </a:solidFill>
                <a:latin typeface="Microsoft Sans Serif"/>
                <a:ea typeface="DejaVu Sans"/>
              </a:rPr>
              <a:t>Internal</a:t>
            </a:r>
            <a:endParaRPr b="0" lang="en-US" sz="850" spc="-1" strike="noStrike">
              <a:solidFill>
                <a:srgbClr val="ffffff"/>
              </a:solidFill>
              <a:latin typeface="Arial"/>
            </a:endParaRPr>
          </a:p>
        </p:txBody>
      </p:sp>
      <p:sp>
        <p:nvSpPr>
          <p:cNvPr id="1" name="PlaceHolder 1"/>
          <p:cNvSpPr>
            <a:spLocks noGrp="1"/>
          </p:cNvSpPr>
          <p:nvPr>
            <p:ph type="ftr" idx="1"/>
          </p:nvPr>
        </p:nvSpPr>
        <p:spPr>
          <a:xfrm>
            <a:off x="3124080" y="6416640"/>
            <a:ext cx="2893320" cy="36288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ffffff"/>
                </a:solidFill>
                <a:latin typeface="Times New Roman"/>
                <a:ea typeface="DejaVu Sans"/>
              </a:defRPr>
            </a:lvl1pPr>
          </a:lstStyle>
          <a:p>
            <a:pPr indent="0" algn="ctr">
              <a:lnSpc>
                <a:spcPct val="100000"/>
              </a:lnSpc>
              <a:buNone/>
              <a:tabLst>
                <a:tab algn="l" pos="0"/>
              </a:tabLst>
            </a:pPr>
            <a:r>
              <a:rPr b="0" lang="en-US" sz="1400" spc="-1" strike="noStrike">
                <a:solidFill>
                  <a:srgbClr val="ffffff"/>
                </a:solidFill>
                <a:latin typeface="Times New Roman"/>
                <a:ea typeface="DejaVu Sans"/>
              </a:rPr>
              <a:t>&lt;footer&gt;</a:t>
            </a:r>
            <a:endParaRPr b="0" lang="en-US" sz="1400" spc="-1" strike="noStrike">
              <a:solidFill>
                <a:srgbClr val="ffffff"/>
              </a:solidFill>
              <a:latin typeface="Times New Roman"/>
            </a:endParaRPr>
          </a:p>
        </p:txBody>
      </p:sp>
      <p:sp>
        <p:nvSpPr>
          <p:cNvPr id="2" name="PlaceHolder 2"/>
          <p:cNvSpPr>
            <a:spLocks noGrp="1"/>
          </p:cNvSpPr>
          <p:nvPr>
            <p:ph type="sldNum" idx="2"/>
          </p:nvPr>
        </p:nvSpPr>
        <p:spPr>
          <a:xfrm>
            <a:off x="7924680" y="6416640"/>
            <a:ext cx="759960" cy="362880"/>
          </a:xfrm>
          <a:prstGeom prst="rect">
            <a:avLst/>
          </a:prstGeom>
          <a:noFill/>
          <a:ln w="0">
            <a:noFill/>
          </a:ln>
        </p:spPr>
        <p:txBody>
          <a:bodyPr lIns="0" rIns="0" tIns="45000" bIns="45000" anchor="b">
            <a:noAutofit/>
          </a:bodyPr>
          <a:lstStyle>
            <a:lvl1pPr marL="190440" indent="0" algn="r">
              <a:lnSpc>
                <a:spcPct val="100000"/>
              </a:lnSpc>
              <a:buNone/>
              <a:tabLst>
                <a:tab algn="l" pos="0"/>
              </a:tabLst>
              <a:defRPr b="0" lang="en-US" sz="1200" spc="-7" strike="noStrike">
                <a:solidFill>
                  <a:srgbClr val="bcbcbc"/>
                </a:solidFill>
                <a:latin typeface="Book Antiqua"/>
                <a:ea typeface="DejaVu Sans"/>
              </a:defRPr>
            </a:lvl1pPr>
          </a:lstStyle>
          <a:p>
            <a:pPr marL="190440" indent="0" algn="r">
              <a:lnSpc>
                <a:spcPct val="100000"/>
              </a:lnSpc>
              <a:buNone/>
              <a:tabLst>
                <a:tab algn="l" pos="0"/>
              </a:tabLst>
            </a:pPr>
            <a:fld id="{0437F531-F847-4778-9B15-A5C49027989C}" type="slidenum">
              <a:rPr b="0" lang="en-US" sz="1200" spc="-7" strike="noStrike">
                <a:solidFill>
                  <a:srgbClr val="bcbcbc"/>
                </a:solidFill>
                <a:latin typeface="Book Antiqua"/>
                <a:ea typeface="DejaVu Sans"/>
              </a:rPr>
              <a:t>&lt;number&gt;</a:t>
            </a:fld>
            <a:endParaRPr b="0" lang="en-US" sz="1200" spc="-1" strike="noStrike">
              <a:solidFill>
                <a:srgbClr val="ffffff"/>
              </a:solidFill>
              <a:latin typeface="Times New Roman"/>
            </a:endParaRPr>
          </a:p>
        </p:txBody>
      </p:sp>
      <p:sp>
        <p:nvSpPr>
          <p:cNvPr id="3" name="PlaceHolder 3"/>
          <p:cNvSpPr>
            <a:spLocks noGrp="1"/>
          </p:cNvSpPr>
          <p:nvPr>
            <p:ph type="dt" idx="3"/>
          </p:nvPr>
        </p:nvSpPr>
        <p:spPr>
          <a:xfrm>
            <a:off x="457200" y="6416640"/>
            <a:ext cx="2131560" cy="362880"/>
          </a:xfrm>
          <a:prstGeom prst="rect">
            <a:avLst/>
          </a:prstGeom>
          <a:noFill/>
          <a:ln w="0">
            <a:noFill/>
          </a:ln>
        </p:spPr>
        <p:txBody>
          <a:bodyPr lIns="90000" rIns="90000" tIns="45000" bIns="45000" anchor="b">
            <a:noAutofit/>
          </a:bodyPr>
          <a:lstStyle>
            <a:lvl1pPr indent="0">
              <a:buNone/>
              <a:defRPr b="0" lang="en-US" sz="1400" spc="-1" strike="noStrike">
                <a:solidFill>
                  <a:srgbClr val="ffffff"/>
                </a:solidFill>
                <a:latin typeface="Times New Roman"/>
              </a:defRPr>
            </a:lvl1pPr>
          </a:lstStyle>
          <a:p>
            <a:pPr indent="0">
              <a:buNone/>
            </a:pPr>
            <a:r>
              <a:rPr b="0" lang="en-US" sz="1400" spc="-1" strike="noStrike">
                <a:solidFill>
                  <a:srgbClr val="ffffff"/>
                </a:solidFill>
                <a:latin typeface="Times New Roman"/>
              </a:rPr>
              <a:t>&lt;date/time&gt;</a:t>
            </a:r>
            <a:endParaRPr b="0" lang="en-US" sz="1400" spc="-1" strike="noStrike">
              <a:solidFill>
                <a:srgbClr val="ffffff"/>
              </a:solidFill>
              <a:latin typeface="Times New Roman"/>
            </a:endParaRPr>
          </a:p>
        </p:txBody>
      </p:sp>
      <p:sp>
        <p:nvSpPr>
          <p:cNvPr id="4"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pc="-1" strike="noStrike">
                <a:solidFill>
                  <a:srgbClr val="ffffff"/>
                </a:solidFill>
                <a:latin typeface="Arial"/>
              </a:rPr>
              <a:t>Click to edit the title text format</a:t>
            </a:r>
            <a:endParaRPr b="0" lang="en-US" sz="4400" spc="-1" strike="noStrike">
              <a:solidFill>
                <a:srgbClr val="ffffff"/>
              </a:solidFill>
              <a:latin typeface="Arial"/>
            </a:endParaRPr>
          </a:p>
        </p:txBody>
      </p:sp>
      <p:sp>
        <p:nvSpPr>
          <p:cNvPr id="5"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ffffff"/>
                </a:solidFill>
                <a:latin typeface="Arial"/>
              </a:rPr>
              <a:t>Click to edit the outline text format</a:t>
            </a:r>
            <a:endParaRPr b="0" lang="en-US"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2800" spc="-1" strike="noStrike">
                <a:solidFill>
                  <a:srgbClr val="ffffff"/>
                </a:solidFill>
                <a:latin typeface="Arial"/>
              </a:rPr>
              <a:t>Second Outline Level</a:t>
            </a:r>
            <a:endParaRPr b="0" lang="en-US"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2400" spc="-1" strike="noStrike">
                <a:solidFill>
                  <a:srgbClr val="ffffff"/>
                </a:solidFill>
                <a:latin typeface="Arial"/>
              </a:rPr>
              <a:t>Third Outline Level</a:t>
            </a:r>
            <a:endParaRPr b="0" lang="en-US"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2000" spc="-1" strike="noStrike">
                <a:solidFill>
                  <a:srgbClr val="ffffff"/>
                </a:solidFill>
                <a:latin typeface="Arial"/>
              </a:rPr>
              <a:t>Fourth Outline Level</a:t>
            </a:r>
            <a:endParaRPr b="0" lang="en-US"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Arial"/>
              </a:rPr>
              <a:t>Fifth Outline Level</a:t>
            </a:r>
            <a:endParaRPr b="0" lang="en-US"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Arial"/>
              </a:rPr>
              <a:t>Sixth Outline Level</a:t>
            </a:r>
            <a:endParaRPr b="0" lang="en-US"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Arial"/>
              </a:rPr>
              <a:t>Seventh Outline Level</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2" name="hcSlideMaster14.Blank SlideHeader"/>
          <p:cNvSpPr/>
          <p:nvPr/>
        </p:nvSpPr>
        <p:spPr>
          <a:xfrm>
            <a:off x="0" y="0"/>
            <a:ext cx="9143280" cy="219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850" spc="-1" strike="noStrike">
                <a:solidFill>
                  <a:srgbClr val="0000ff"/>
                </a:solidFill>
                <a:latin typeface="Microsoft Sans Serif"/>
                <a:ea typeface="DejaVu Sans"/>
              </a:rPr>
              <a:t>Internal</a:t>
            </a:r>
            <a:endParaRPr b="0" lang="en-US" sz="850" spc="-1" strike="noStrike">
              <a:solidFill>
                <a:srgbClr val="ffffff"/>
              </a:solidFill>
              <a:latin typeface="Arial"/>
            </a:endParaRPr>
          </a:p>
        </p:txBody>
      </p:sp>
      <p:sp>
        <p:nvSpPr>
          <p:cNvPr id="43" name="PlaceHolder 1"/>
          <p:cNvSpPr>
            <a:spLocks noGrp="1"/>
          </p:cNvSpPr>
          <p:nvPr>
            <p:ph type="ftr" idx="4"/>
          </p:nvPr>
        </p:nvSpPr>
        <p:spPr>
          <a:xfrm>
            <a:off x="3124080" y="6416640"/>
            <a:ext cx="2893320" cy="36288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ffffff"/>
                </a:solidFill>
                <a:latin typeface="Times New Roman"/>
                <a:ea typeface="DejaVu Sans"/>
              </a:defRPr>
            </a:lvl1pPr>
          </a:lstStyle>
          <a:p>
            <a:pPr indent="0" algn="ctr">
              <a:lnSpc>
                <a:spcPct val="100000"/>
              </a:lnSpc>
              <a:buNone/>
              <a:tabLst>
                <a:tab algn="l" pos="0"/>
              </a:tabLst>
            </a:pPr>
            <a:r>
              <a:rPr b="0" lang="en-US" sz="1400" spc="-1" strike="noStrike">
                <a:solidFill>
                  <a:srgbClr val="ffffff"/>
                </a:solidFill>
                <a:latin typeface="Times New Roman"/>
                <a:ea typeface="DejaVu Sans"/>
              </a:rPr>
              <a:t>&lt;footer&gt;</a:t>
            </a:r>
            <a:endParaRPr b="0" lang="en-US" sz="1400" spc="-1" strike="noStrike">
              <a:solidFill>
                <a:srgbClr val="ffffff"/>
              </a:solidFill>
              <a:latin typeface="Times New Roman"/>
            </a:endParaRPr>
          </a:p>
        </p:txBody>
      </p:sp>
      <p:sp>
        <p:nvSpPr>
          <p:cNvPr id="44" name="PlaceHolder 2"/>
          <p:cNvSpPr>
            <a:spLocks noGrp="1"/>
          </p:cNvSpPr>
          <p:nvPr>
            <p:ph type="sldNum" idx="5"/>
          </p:nvPr>
        </p:nvSpPr>
        <p:spPr>
          <a:xfrm>
            <a:off x="7924680" y="6416640"/>
            <a:ext cx="759960" cy="362880"/>
          </a:xfrm>
          <a:prstGeom prst="rect">
            <a:avLst/>
          </a:prstGeom>
          <a:noFill/>
          <a:ln w="0">
            <a:noFill/>
          </a:ln>
        </p:spPr>
        <p:txBody>
          <a:bodyPr lIns="0" rIns="0" tIns="45000" bIns="45000" anchor="b">
            <a:noAutofit/>
          </a:bodyPr>
          <a:lstStyle>
            <a:lvl1pPr marL="190440" indent="0" algn="r">
              <a:lnSpc>
                <a:spcPct val="100000"/>
              </a:lnSpc>
              <a:buNone/>
              <a:tabLst>
                <a:tab algn="l" pos="0"/>
              </a:tabLst>
              <a:defRPr b="0" lang="en-US" sz="1200" spc="-7" strike="noStrike">
                <a:solidFill>
                  <a:srgbClr val="bcbcbc"/>
                </a:solidFill>
                <a:latin typeface="Book Antiqua"/>
                <a:ea typeface="DejaVu Sans"/>
              </a:defRPr>
            </a:lvl1pPr>
          </a:lstStyle>
          <a:p>
            <a:pPr marL="190440" indent="0" algn="r">
              <a:lnSpc>
                <a:spcPct val="100000"/>
              </a:lnSpc>
              <a:buNone/>
              <a:tabLst>
                <a:tab algn="l" pos="0"/>
              </a:tabLst>
            </a:pPr>
            <a:fld id="{B9D95B5A-387B-4820-AD47-304E3A748C18}" type="slidenum">
              <a:rPr b="0" lang="en-US" sz="1200" spc="-7" strike="noStrike">
                <a:solidFill>
                  <a:srgbClr val="bcbcbc"/>
                </a:solidFill>
                <a:latin typeface="Book Antiqua"/>
                <a:ea typeface="DejaVu Sans"/>
              </a:rPr>
              <a:t>&lt;number&gt;</a:t>
            </a:fld>
            <a:endParaRPr b="0" lang="en-US" sz="1200" spc="-1" strike="noStrike">
              <a:solidFill>
                <a:srgbClr val="ffffff"/>
              </a:solidFill>
              <a:latin typeface="Times New Roman"/>
            </a:endParaRPr>
          </a:p>
        </p:txBody>
      </p:sp>
      <p:sp>
        <p:nvSpPr>
          <p:cNvPr id="45" name="PlaceHolder 3"/>
          <p:cNvSpPr>
            <a:spLocks noGrp="1"/>
          </p:cNvSpPr>
          <p:nvPr>
            <p:ph type="dt" idx="6"/>
          </p:nvPr>
        </p:nvSpPr>
        <p:spPr>
          <a:xfrm>
            <a:off x="457200" y="6416640"/>
            <a:ext cx="2131560" cy="362880"/>
          </a:xfrm>
          <a:prstGeom prst="rect">
            <a:avLst/>
          </a:prstGeom>
          <a:noFill/>
          <a:ln w="0">
            <a:noFill/>
          </a:ln>
        </p:spPr>
        <p:txBody>
          <a:bodyPr lIns="90000" rIns="90000" tIns="45000" bIns="45000" anchor="b">
            <a:noAutofit/>
          </a:bodyPr>
          <a:lstStyle>
            <a:lvl1pPr indent="0">
              <a:buNone/>
              <a:defRPr b="0" lang="en-US" sz="1400" spc="-1" strike="noStrike">
                <a:solidFill>
                  <a:srgbClr val="ffffff"/>
                </a:solidFill>
                <a:latin typeface="Times New Roman"/>
              </a:defRPr>
            </a:lvl1pPr>
          </a:lstStyle>
          <a:p>
            <a:pPr indent="0">
              <a:buNone/>
            </a:pPr>
            <a:r>
              <a:rPr b="0" lang="en-US" sz="1400" spc="-1" strike="noStrike">
                <a:solidFill>
                  <a:srgbClr val="ffffff"/>
                </a:solidFill>
                <a:latin typeface="Times New Roman"/>
              </a:rPr>
              <a:t>&lt;date/time&gt;</a:t>
            </a:r>
            <a:endParaRPr b="0" lang="en-US" sz="1400" spc="-1" strike="noStrike">
              <a:solidFill>
                <a:srgbClr val="ffffff"/>
              </a:solidFill>
              <a:latin typeface="Times New Roman"/>
            </a:endParaRPr>
          </a:p>
        </p:txBody>
      </p:sp>
      <p:sp>
        <p:nvSpPr>
          <p:cNvPr id="46"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pc="-1" strike="noStrike">
                <a:solidFill>
                  <a:srgbClr val="ffffff"/>
                </a:solidFill>
                <a:latin typeface="Arial"/>
              </a:rPr>
              <a:t>Click to edit the title text format</a:t>
            </a:r>
            <a:endParaRPr b="0" lang="en-US" sz="4400" spc="-1" strike="noStrike">
              <a:solidFill>
                <a:srgbClr val="ffffff"/>
              </a:solidFill>
              <a:latin typeface="Arial"/>
            </a:endParaRPr>
          </a:p>
        </p:txBody>
      </p:sp>
      <p:sp>
        <p:nvSpPr>
          <p:cNvPr id="47"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ffffff"/>
                </a:solidFill>
                <a:latin typeface="Arial"/>
              </a:rPr>
              <a:t>Click to edit the outline text format</a:t>
            </a:r>
            <a:endParaRPr b="0" lang="en-US"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2800" spc="-1" strike="noStrike">
                <a:solidFill>
                  <a:srgbClr val="ffffff"/>
                </a:solidFill>
                <a:latin typeface="Arial"/>
              </a:rPr>
              <a:t>Second Outline Level</a:t>
            </a:r>
            <a:endParaRPr b="0" lang="en-US"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2400" spc="-1" strike="noStrike">
                <a:solidFill>
                  <a:srgbClr val="ffffff"/>
                </a:solidFill>
                <a:latin typeface="Arial"/>
              </a:rPr>
              <a:t>Third Outline Level</a:t>
            </a:r>
            <a:endParaRPr b="0" lang="en-US"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2000" spc="-1" strike="noStrike">
                <a:solidFill>
                  <a:srgbClr val="ffffff"/>
                </a:solidFill>
                <a:latin typeface="Arial"/>
              </a:rPr>
              <a:t>Fourth Outline Level</a:t>
            </a:r>
            <a:endParaRPr b="0" lang="en-US"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Arial"/>
              </a:rPr>
              <a:t>Fifth Outline Level</a:t>
            </a:r>
            <a:endParaRPr b="0" lang="en-US"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Arial"/>
              </a:rPr>
              <a:t>Sixth Outline Level</a:t>
            </a:r>
            <a:endParaRPr b="0" lang="en-US"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Arial"/>
              </a:rPr>
              <a:t>Seventh Outline Level</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4" name="hcSlideMaster27.Title OnlyHeader"/>
          <p:cNvSpPr/>
          <p:nvPr/>
        </p:nvSpPr>
        <p:spPr>
          <a:xfrm>
            <a:off x="0" y="0"/>
            <a:ext cx="9143280" cy="219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850" spc="-1" strike="noStrike">
                <a:solidFill>
                  <a:srgbClr val="0000ff"/>
                </a:solidFill>
                <a:latin typeface="Microsoft Sans Serif"/>
                <a:ea typeface="DejaVu Sans"/>
              </a:rPr>
              <a:t>Internal</a:t>
            </a:r>
            <a:endParaRPr b="0" lang="en-US" sz="850" spc="-1" strike="noStrike">
              <a:solidFill>
                <a:srgbClr val="ffffff"/>
              </a:solidFill>
              <a:latin typeface="Arial"/>
            </a:endParaRPr>
          </a:p>
        </p:txBody>
      </p:sp>
      <p:sp>
        <p:nvSpPr>
          <p:cNvPr id="85"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pPr indent="0">
              <a:buNone/>
            </a:pPr>
            <a:r>
              <a:rPr b="0" lang="en-US" sz="1800" spc="-1" strike="noStrike">
                <a:solidFill>
                  <a:srgbClr val="ffffff"/>
                </a:solidFill>
                <a:latin typeface="Arial"/>
              </a:rPr>
              <a:t>Click to edit the title text format</a:t>
            </a:r>
            <a:endParaRPr b="0" lang="en-US" sz="1800" spc="-1" strike="noStrike">
              <a:solidFill>
                <a:srgbClr val="ffffff"/>
              </a:solidFill>
              <a:latin typeface="Arial"/>
            </a:endParaRPr>
          </a:p>
        </p:txBody>
      </p:sp>
      <p:sp>
        <p:nvSpPr>
          <p:cNvPr id="86" name="PlaceHolder 2"/>
          <p:cNvSpPr>
            <a:spLocks noGrp="1"/>
          </p:cNvSpPr>
          <p:nvPr>
            <p:ph type="ftr" idx="7"/>
          </p:nvPr>
        </p:nvSpPr>
        <p:spPr>
          <a:xfrm>
            <a:off x="3124080" y="6416640"/>
            <a:ext cx="2893320" cy="36288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ffffff"/>
                </a:solidFill>
                <a:latin typeface="Times New Roman"/>
                <a:ea typeface="DejaVu Sans"/>
              </a:defRPr>
            </a:lvl1pPr>
          </a:lstStyle>
          <a:p>
            <a:pPr indent="0" algn="ctr">
              <a:lnSpc>
                <a:spcPct val="100000"/>
              </a:lnSpc>
              <a:buNone/>
              <a:tabLst>
                <a:tab algn="l" pos="0"/>
              </a:tabLst>
            </a:pPr>
            <a:r>
              <a:rPr b="0" lang="en-US" sz="1400" spc="-1" strike="noStrike">
                <a:solidFill>
                  <a:srgbClr val="ffffff"/>
                </a:solidFill>
                <a:latin typeface="Times New Roman"/>
                <a:ea typeface="DejaVu Sans"/>
              </a:rPr>
              <a:t>&lt;footer&gt;</a:t>
            </a:r>
            <a:endParaRPr b="0" lang="en-US" sz="1400" spc="-1" strike="noStrike">
              <a:solidFill>
                <a:srgbClr val="ffffff"/>
              </a:solidFill>
              <a:latin typeface="Times New Roman"/>
            </a:endParaRPr>
          </a:p>
        </p:txBody>
      </p:sp>
      <p:sp>
        <p:nvSpPr>
          <p:cNvPr id="87" name="PlaceHolder 3"/>
          <p:cNvSpPr>
            <a:spLocks noGrp="1"/>
          </p:cNvSpPr>
          <p:nvPr>
            <p:ph type="sldNum" idx="8"/>
          </p:nvPr>
        </p:nvSpPr>
        <p:spPr>
          <a:xfrm>
            <a:off x="7924680" y="6416640"/>
            <a:ext cx="759960" cy="362880"/>
          </a:xfrm>
          <a:prstGeom prst="rect">
            <a:avLst/>
          </a:prstGeom>
          <a:noFill/>
          <a:ln w="0">
            <a:noFill/>
          </a:ln>
        </p:spPr>
        <p:txBody>
          <a:bodyPr lIns="0" rIns="0" tIns="45000" bIns="45000" anchor="b">
            <a:noAutofit/>
          </a:bodyPr>
          <a:lstStyle>
            <a:lvl1pPr marL="190440" indent="0" algn="r">
              <a:lnSpc>
                <a:spcPct val="100000"/>
              </a:lnSpc>
              <a:buNone/>
              <a:tabLst>
                <a:tab algn="l" pos="0"/>
              </a:tabLst>
              <a:defRPr b="0" lang="en-US" sz="1200" spc="-7" strike="noStrike">
                <a:solidFill>
                  <a:srgbClr val="bcbcbc"/>
                </a:solidFill>
                <a:latin typeface="Book Antiqua"/>
                <a:ea typeface="DejaVu Sans"/>
              </a:defRPr>
            </a:lvl1pPr>
          </a:lstStyle>
          <a:p>
            <a:pPr marL="190440" indent="0" algn="r">
              <a:lnSpc>
                <a:spcPct val="100000"/>
              </a:lnSpc>
              <a:buNone/>
              <a:tabLst>
                <a:tab algn="l" pos="0"/>
              </a:tabLst>
            </a:pPr>
            <a:fld id="{34D1ADAA-0A8C-4FB9-9CE7-C75EF0671E2F}" type="slidenum">
              <a:rPr b="0" lang="en-US" sz="1200" spc="-7" strike="noStrike">
                <a:solidFill>
                  <a:srgbClr val="bcbcbc"/>
                </a:solidFill>
                <a:latin typeface="Book Antiqua"/>
                <a:ea typeface="DejaVu Sans"/>
              </a:rPr>
              <a:t>&lt;number&gt;</a:t>
            </a:fld>
            <a:endParaRPr b="0" lang="en-US" sz="1200" spc="-1" strike="noStrike">
              <a:solidFill>
                <a:srgbClr val="ffffff"/>
              </a:solidFill>
              <a:latin typeface="Times New Roman"/>
            </a:endParaRPr>
          </a:p>
        </p:txBody>
      </p:sp>
      <p:sp>
        <p:nvSpPr>
          <p:cNvPr id="88" name="PlaceHolder 4"/>
          <p:cNvSpPr>
            <a:spLocks noGrp="1"/>
          </p:cNvSpPr>
          <p:nvPr>
            <p:ph type="dt" idx="9"/>
          </p:nvPr>
        </p:nvSpPr>
        <p:spPr>
          <a:xfrm>
            <a:off x="457200" y="6416640"/>
            <a:ext cx="2131560" cy="362880"/>
          </a:xfrm>
          <a:prstGeom prst="rect">
            <a:avLst/>
          </a:prstGeom>
          <a:noFill/>
          <a:ln w="0">
            <a:noFill/>
          </a:ln>
        </p:spPr>
        <p:txBody>
          <a:bodyPr lIns="90000" rIns="90000" tIns="45000" bIns="45000" anchor="b">
            <a:noAutofit/>
          </a:bodyPr>
          <a:lstStyle>
            <a:lvl1pPr indent="0">
              <a:buNone/>
              <a:defRPr b="0" lang="en-US" sz="1400" spc="-1" strike="noStrike">
                <a:solidFill>
                  <a:srgbClr val="ffffff"/>
                </a:solidFill>
                <a:latin typeface="Times New Roman"/>
              </a:defRPr>
            </a:lvl1pPr>
          </a:lstStyle>
          <a:p>
            <a:pPr indent="0">
              <a:buNone/>
            </a:pPr>
            <a:r>
              <a:rPr b="0" lang="en-US" sz="1400" spc="-1" strike="noStrike">
                <a:solidFill>
                  <a:srgbClr val="ffffff"/>
                </a:solidFill>
                <a:latin typeface="Times New Roman"/>
              </a:rPr>
              <a:t>&lt;date/time&gt;</a:t>
            </a:r>
            <a:endParaRPr b="0" lang="en-US" sz="1400" spc="-1" strike="noStrike">
              <a:solidFill>
                <a:srgbClr val="ffffff"/>
              </a:solidFill>
              <a:latin typeface="Times New Roman"/>
            </a:endParaRPr>
          </a:p>
        </p:txBody>
      </p:sp>
      <p:sp>
        <p:nvSpPr>
          <p:cNvPr id="8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ffffff"/>
                </a:solidFill>
                <a:latin typeface="Arial"/>
              </a:rPr>
              <a:t>Click to edit the outline text format</a:t>
            </a:r>
            <a:endParaRPr b="0" lang="en-US"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2800" spc="-1" strike="noStrike">
                <a:solidFill>
                  <a:srgbClr val="ffffff"/>
                </a:solidFill>
                <a:latin typeface="Arial"/>
              </a:rPr>
              <a:t>Second Outline Level</a:t>
            </a:r>
            <a:endParaRPr b="0" lang="en-US"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2400" spc="-1" strike="noStrike">
                <a:solidFill>
                  <a:srgbClr val="ffffff"/>
                </a:solidFill>
                <a:latin typeface="Arial"/>
              </a:rPr>
              <a:t>Third Outline Level</a:t>
            </a:r>
            <a:endParaRPr b="0" lang="en-US"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2000" spc="-1" strike="noStrike">
                <a:solidFill>
                  <a:srgbClr val="ffffff"/>
                </a:solidFill>
                <a:latin typeface="Arial"/>
              </a:rPr>
              <a:t>Fourth Outline Level</a:t>
            </a:r>
            <a:endParaRPr b="0" lang="en-US"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Arial"/>
              </a:rPr>
              <a:t>Fifth Outline Level</a:t>
            </a:r>
            <a:endParaRPr b="0" lang="en-US"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Arial"/>
              </a:rPr>
              <a:t>Sixth Outline Level</a:t>
            </a:r>
            <a:endParaRPr b="0" lang="en-US"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Arial"/>
              </a:rPr>
              <a:t>Seventh Outline Level</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26" name="hcSlideMaster40.Blank SlideHeader"/>
          <p:cNvSpPr/>
          <p:nvPr/>
        </p:nvSpPr>
        <p:spPr>
          <a:xfrm>
            <a:off x="0" y="0"/>
            <a:ext cx="9143280" cy="219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850" spc="-1" strike="noStrike">
                <a:solidFill>
                  <a:srgbClr val="0000ff"/>
                </a:solidFill>
                <a:latin typeface="Microsoft Sans Serif"/>
                <a:ea typeface="DejaVu Sans"/>
              </a:rPr>
              <a:t>Internal</a:t>
            </a:r>
            <a:endParaRPr b="0" lang="en-US" sz="850" spc="-1" strike="noStrike">
              <a:solidFill>
                <a:srgbClr val="ffffff"/>
              </a:solidFill>
              <a:latin typeface="Arial"/>
            </a:endParaRPr>
          </a:p>
        </p:txBody>
      </p:sp>
      <p:sp>
        <p:nvSpPr>
          <p:cNvPr id="127" name="PlaceHolder 1"/>
          <p:cNvSpPr>
            <a:spLocks noGrp="1"/>
          </p:cNvSpPr>
          <p:nvPr>
            <p:ph type="ftr" idx="10"/>
          </p:nvPr>
        </p:nvSpPr>
        <p:spPr>
          <a:xfrm>
            <a:off x="3124080" y="6416640"/>
            <a:ext cx="2893320" cy="36288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ffffff"/>
                </a:solidFill>
                <a:latin typeface="Times New Roman"/>
                <a:ea typeface="DejaVu Sans"/>
              </a:defRPr>
            </a:lvl1pPr>
          </a:lstStyle>
          <a:p>
            <a:pPr indent="0" algn="ctr">
              <a:lnSpc>
                <a:spcPct val="100000"/>
              </a:lnSpc>
              <a:buNone/>
              <a:tabLst>
                <a:tab algn="l" pos="0"/>
              </a:tabLst>
            </a:pPr>
            <a:r>
              <a:rPr b="0" lang="en-US" sz="1400" spc="-1" strike="noStrike">
                <a:solidFill>
                  <a:srgbClr val="ffffff"/>
                </a:solidFill>
                <a:latin typeface="Times New Roman"/>
                <a:ea typeface="DejaVu Sans"/>
              </a:rPr>
              <a:t>&lt;footer&gt;</a:t>
            </a:r>
            <a:endParaRPr b="0" lang="en-US" sz="1400" spc="-1" strike="noStrike">
              <a:solidFill>
                <a:srgbClr val="ffffff"/>
              </a:solidFill>
              <a:latin typeface="Times New Roman"/>
            </a:endParaRPr>
          </a:p>
        </p:txBody>
      </p:sp>
      <p:sp>
        <p:nvSpPr>
          <p:cNvPr id="128" name="PlaceHolder 2"/>
          <p:cNvSpPr>
            <a:spLocks noGrp="1"/>
          </p:cNvSpPr>
          <p:nvPr>
            <p:ph type="sldNum" idx="11"/>
          </p:nvPr>
        </p:nvSpPr>
        <p:spPr>
          <a:xfrm>
            <a:off x="7924680" y="6416640"/>
            <a:ext cx="759960" cy="362880"/>
          </a:xfrm>
          <a:prstGeom prst="rect">
            <a:avLst/>
          </a:prstGeom>
          <a:noFill/>
          <a:ln w="0">
            <a:noFill/>
          </a:ln>
        </p:spPr>
        <p:txBody>
          <a:bodyPr lIns="0" rIns="0" tIns="45000" bIns="45000" anchor="b">
            <a:noAutofit/>
          </a:bodyPr>
          <a:lstStyle>
            <a:lvl1pPr marL="190440" indent="0" algn="r">
              <a:lnSpc>
                <a:spcPct val="100000"/>
              </a:lnSpc>
              <a:buNone/>
              <a:tabLst>
                <a:tab algn="l" pos="0"/>
              </a:tabLst>
              <a:defRPr b="0" lang="en-US" sz="1200" spc="-7" strike="noStrike">
                <a:solidFill>
                  <a:srgbClr val="bcbcbc"/>
                </a:solidFill>
                <a:latin typeface="Book Antiqua"/>
                <a:ea typeface="DejaVu Sans"/>
              </a:defRPr>
            </a:lvl1pPr>
          </a:lstStyle>
          <a:p>
            <a:pPr marL="190440" indent="0" algn="r">
              <a:lnSpc>
                <a:spcPct val="100000"/>
              </a:lnSpc>
              <a:buNone/>
              <a:tabLst>
                <a:tab algn="l" pos="0"/>
              </a:tabLst>
            </a:pPr>
            <a:fld id="{688D6351-56E8-4C8F-B3CB-D75C4485F4B5}" type="slidenum">
              <a:rPr b="0" lang="en-US" sz="1200" spc="-7" strike="noStrike">
                <a:solidFill>
                  <a:srgbClr val="bcbcbc"/>
                </a:solidFill>
                <a:latin typeface="Book Antiqua"/>
                <a:ea typeface="DejaVu Sans"/>
              </a:rPr>
              <a:t>&lt;number&gt;</a:t>
            </a:fld>
            <a:endParaRPr b="0" lang="en-US" sz="1200" spc="-1" strike="noStrike">
              <a:solidFill>
                <a:srgbClr val="ffffff"/>
              </a:solidFill>
              <a:latin typeface="Times New Roman"/>
            </a:endParaRPr>
          </a:p>
        </p:txBody>
      </p:sp>
      <p:sp>
        <p:nvSpPr>
          <p:cNvPr id="129" name="PlaceHolder 3"/>
          <p:cNvSpPr>
            <a:spLocks noGrp="1"/>
          </p:cNvSpPr>
          <p:nvPr>
            <p:ph type="dt" idx="12"/>
          </p:nvPr>
        </p:nvSpPr>
        <p:spPr>
          <a:xfrm>
            <a:off x="457200" y="6416640"/>
            <a:ext cx="2131560" cy="362880"/>
          </a:xfrm>
          <a:prstGeom prst="rect">
            <a:avLst/>
          </a:prstGeom>
          <a:noFill/>
          <a:ln w="0">
            <a:noFill/>
          </a:ln>
        </p:spPr>
        <p:txBody>
          <a:bodyPr lIns="90000" rIns="90000" tIns="45000" bIns="45000" anchor="b">
            <a:noAutofit/>
          </a:bodyPr>
          <a:lstStyle>
            <a:lvl1pPr indent="0">
              <a:buNone/>
              <a:defRPr b="0" lang="en-US" sz="1400" spc="-1" strike="noStrike">
                <a:solidFill>
                  <a:srgbClr val="ffffff"/>
                </a:solidFill>
                <a:latin typeface="Times New Roman"/>
              </a:defRPr>
            </a:lvl1pPr>
          </a:lstStyle>
          <a:p>
            <a:pPr indent="0">
              <a:buNone/>
            </a:pPr>
            <a:r>
              <a:rPr b="0" lang="en-US" sz="1400" spc="-1" strike="noStrike">
                <a:solidFill>
                  <a:srgbClr val="ffffff"/>
                </a:solidFill>
                <a:latin typeface="Times New Roman"/>
              </a:rPr>
              <a:t>&lt;date/time&gt;</a:t>
            </a:r>
            <a:endParaRPr b="0" lang="en-US" sz="1400" spc="-1" strike="noStrike">
              <a:solidFill>
                <a:srgbClr val="ffffff"/>
              </a:solidFill>
              <a:latin typeface="Times New Roman"/>
            </a:endParaRPr>
          </a:p>
        </p:txBody>
      </p:sp>
      <p:sp>
        <p:nvSpPr>
          <p:cNvPr id="130"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pc="-1" strike="noStrike">
                <a:solidFill>
                  <a:srgbClr val="ffffff"/>
                </a:solidFill>
                <a:latin typeface="Arial"/>
              </a:rPr>
              <a:t>Click to edit the title text format</a:t>
            </a:r>
            <a:endParaRPr b="0" lang="en-US" sz="4400" spc="-1" strike="noStrike">
              <a:solidFill>
                <a:srgbClr val="ffffff"/>
              </a:solidFill>
              <a:latin typeface="Arial"/>
            </a:endParaRPr>
          </a:p>
        </p:txBody>
      </p:sp>
      <p:sp>
        <p:nvSpPr>
          <p:cNvPr id="131"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ffffff"/>
                </a:solidFill>
                <a:latin typeface="Arial"/>
              </a:rPr>
              <a:t>Click to edit the outline text format</a:t>
            </a:r>
            <a:endParaRPr b="0" lang="en-US"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2800" spc="-1" strike="noStrike">
                <a:solidFill>
                  <a:srgbClr val="ffffff"/>
                </a:solidFill>
                <a:latin typeface="Arial"/>
              </a:rPr>
              <a:t>Second Outline Level</a:t>
            </a:r>
            <a:endParaRPr b="0" lang="en-US"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2400" spc="-1" strike="noStrike">
                <a:solidFill>
                  <a:srgbClr val="ffffff"/>
                </a:solidFill>
                <a:latin typeface="Arial"/>
              </a:rPr>
              <a:t>Third Outline Level</a:t>
            </a:r>
            <a:endParaRPr b="0" lang="en-US"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2000" spc="-1" strike="noStrike">
                <a:solidFill>
                  <a:srgbClr val="ffffff"/>
                </a:solidFill>
                <a:latin typeface="Arial"/>
              </a:rPr>
              <a:t>Fourth Outline Level</a:t>
            </a:r>
            <a:endParaRPr b="0" lang="en-US"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Arial"/>
              </a:rPr>
              <a:t>Fifth Outline Level</a:t>
            </a:r>
            <a:endParaRPr b="0" lang="en-US"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Arial"/>
              </a:rPr>
              <a:t>Sixth Outline Level</a:t>
            </a:r>
            <a:endParaRPr b="0" lang="en-US"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Arial"/>
              </a:rPr>
              <a:t>Seventh Outline Level</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68" name="hcSlideMaster53.Title, 2 ContentHeader"/>
          <p:cNvSpPr/>
          <p:nvPr/>
        </p:nvSpPr>
        <p:spPr>
          <a:xfrm>
            <a:off x="0" y="0"/>
            <a:ext cx="9143280" cy="219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850" spc="-1" strike="noStrike">
                <a:solidFill>
                  <a:srgbClr val="0000ff"/>
                </a:solidFill>
                <a:latin typeface="Microsoft Sans Serif"/>
                <a:ea typeface="DejaVu Sans"/>
              </a:rPr>
              <a:t>Internal</a:t>
            </a:r>
            <a:endParaRPr b="0" lang="en-US" sz="850" spc="-1" strike="noStrike">
              <a:solidFill>
                <a:srgbClr val="ffffff"/>
              </a:solidFill>
              <a:latin typeface="Arial"/>
            </a:endParaRPr>
          </a:p>
        </p:txBody>
      </p:sp>
      <p:sp>
        <p:nvSpPr>
          <p:cNvPr id="169"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pPr indent="0">
              <a:buNone/>
            </a:pPr>
            <a:r>
              <a:rPr b="0" lang="en-US" sz="1800" spc="-1" strike="noStrike">
                <a:solidFill>
                  <a:srgbClr val="ffffff"/>
                </a:solidFill>
                <a:latin typeface="Arial"/>
              </a:rPr>
              <a:t>Click to edit the title text format</a:t>
            </a:r>
            <a:endParaRPr b="0" lang="en-US" sz="1800" spc="-1" strike="noStrike">
              <a:solidFill>
                <a:srgbClr val="ffffff"/>
              </a:solidFill>
              <a:latin typeface="Arial"/>
            </a:endParaRPr>
          </a:p>
        </p:txBody>
      </p:sp>
      <p:sp>
        <p:nvSpPr>
          <p:cNvPr id="170" name="PlaceHolder 2"/>
          <p:cNvSpPr>
            <a:spLocks noGrp="1"/>
          </p:cNvSpPr>
          <p:nvPr>
            <p:ph type="body"/>
          </p:nvPr>
        </p:nvSpPr>
        <p:spPr>
          <a:xfrm>
            <a:off x="457200" y="1604520"/>
            <a:ext cx="401544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1800" spc="-1" strike="noStrike">
                <a:solidFill>
                  <a:srgbClr val="ffffff"/>
                </a:solidFill>
                <a:latin typeface="Arial"/>
              </a:rPr>
              <a:t>Click to edit the outline text format</a:t>
            </a:r>
            <a:endParaRPr b="0" lang="en-US" sz="18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1800" spc="-1" strike="noStrike">
                <a:solidFill>
                  <a:srgbClr val="ffffff"/>
                </a:solidFill>
                <a:latin typeface="Arial"/>
              </a:rPr>
              <a:t>Second Outline Level</a:t>
            </a:r>
            <a:endParaRPr b="0" lang="en-US" sz="1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1800" spc="-1" strike="noStrike">
                <a:solidFill>
                  <a:srgbClr val="ffffff"/>
                </a:solidFill>
                <a:latin typeface="Arial"/>
              </a:rPr>
              <a:t>Third Outline Level</a:t>
            </a:r>
            <a:endParaRPr b="0" lang="en-US" sz="18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1800" spc="-1" strike="noStrike">
                <a:solidFill>
                  <a:srgbClr val="ffffff"/>
                </a:solidFill>
                <a:latin typeface="Arial"/>
              </a:rPr>
              <a:t>Fourth Outline Level</a:t>
            </a:r>
            <a:endParaRPr b="0" lang="en-US" sz="18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1800" spc="-1" strike="noStrike">
                <a:solidFill>
                  <a:srgbClr val="ffffff"/>
                </a:solidFill>
                <a:latin typeface="Arial"/>
              </a:rPr>
              <a:t>Fifth Outline Level</a:t>
            </a:r>
            <a:endParaRPr b="0" lang="en-US" sz="18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1800" spc="-1" strike="noStrike">
                <a:solidFill>
                  <a:srgbClr val="ffffff"/>
                </a:solidFill>
                <a:latin typeface="Arial"/>
              </a:rPr>
              <a:t>Sixth Outline Level</a:t>
            </a:r>
            <a:endParaRPr b="0" lang="en-US" sz="18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1800" spc="-1" strike="noStrike">
                <a:solidFill>
                  <a:srgbClr val="ffffff"/>
                </a:solidFill>
                <a:latin typeface="Arial"/>
              </a:rPr>
              <a:t>Seventh Outline Level</a:t>
            </a:r>
            <a:endParaRPr b="0" lang="en-US" sz="1800" spc="-1" strike="noStrike">
              <a:solidFill>
                <a:srgbClr val="ffffff"/>
              </a:solidFill>
              <a:latin typeface="Arial"/>
            </a:endParaRPr>
          </a:p>
        </p:txBody>
      </p:sp>
      <p:sp>
        <p:nvSpPr>
          <p:cNvPr id="171" name="PlaceHolder 3"/>
          <p:cNvSpPr>
            <a:spLocks noGrp="1"/>
          </p:cNvSpPr>
          <p:nvPr>
            <p:ph type="body"/>
          </p:nvPr>
        </p:nvSpPr>
        <p:spPr>
          <a:xfrm>
            <a:off x="4674240" y="1604520"/>
            <a:ext cx="401544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1800" spc="-1" strike="noStrike">
                <a:solidFill>
                  <a:srgbClr val="ffffff"/>
                </a:solidFill>
                <a:latin typeface="Arial"/>
              </a:rPr>
              <a:t>Click to edit the outline text format</a:t>
            </a:r>
            <a:endParaRPr b="0" lang="en-US" sz="18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1800" spc="-1" strike="noStrike">
                <a:solidFill>
                  <a:srgbClr val="ffffff"/>
                </a:solidFill>
                <a:latin typeface="Arial"/>
              </a:rPr>
              <a:t>Second Outline Level</a:t>
            </a:r>
            <a:endParaRPr b="0" lang="en-US" sz="1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1800" spc="-1" strike="noStrike">
                <a:solidFill>
                  <a:srgbClr val="ffffff"/>
                </a:solidFill>
                <a:latin typeface="Arial"/>
              </a:rPr>
              <a:t>Third Outline Level</a:t>
            </a:r>
            <a:endParaRPr b="0" lang="en-US" sz="18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1800" spc="-1" strike="noStrike">
                <a:solidFill>
                  <a:srgbClr val="ffffff"/>
                </a:solidFill>
                <a:latin typeface="Arial"/>
              </a:rPr>
              <a:t>Fourth Outline Level</a:t>
            </a:r>
            <a:endParaRPr b="0" lang="en-US" sz="18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1800" spc="-1" strike="noStrike">
                <a:solidFill>
                  <a:srgbClr val="ffffff"/>
                </a:solidFill>
                <a:latin typeface="Arial"/>
              </a:rPr>
              <a:t>Fifth Outline Level</a:t>
            </a:r>
            <a:endParaRPr b="0" lang="en-US" sz="18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1800" spc="-1" strike="noStrike">
                <a:solidFill>
                  <a:srgbClr val="ffffff"/>
                </a:solidFill>
                <a:latin typeface="Arial"/>
              </a:rPr>
              <a:t>Sixth Outline Level</a:t>
            </a:r>
            <a:endParaRPr b="0" lang="en-US" sz="18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1800" spc="-1" strike="noStrike">
                <a:solidFill>
                  <a:srgbClr val="ffffff"/>
                </a:solidFill>
                <a:latin typeface="Arial"/>
              </a:rPr>
              <a:t>Seventh Outline Level</a:t>
            </a:r>
            <a:endParaRPr b="0" lang="en-US" sz="1800" spc="-1" strike="noStrike">
              <a:solidFill>
                <a:srgbClr val="ffffff"/>
              </a:solidFill>
              <a:latin typeface="Arial"/>
            </a:endParaRPr>
          </a:p>
        </p:txBody>
      </p:sp>
      <p:sp>
        <p:nvSpPr>
          <p:cNvPr id="172" name="PlaceHolder 4"/>
          <p:cNvSpPr>
            <a:spLocks noGrp="1"/>
          </p:cNvSpPr>
          <p:nvPr>
            <p:ph type="ftr" idx="13"/>
          </p:nvPr>
        </p:nvSpPr>
        <p:spPr>
          <a:xfrm>
            <a:off x="3124080" y="6416640"/>
            <a:ext cx="2893320" cy="36288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400" spc="-1" strike="noStrike">
                <a:solidFill>
                  <a:srgbClr val="ffffff"/>
                </a:solidFill>
                <a:latin typeface="Times New Roman"/>
                <a:ea typeface="DejaVu Sans"/>
              </a:defRPr>
            </a:lvl1pPr>
          </a:lstStyle>
          <a:p>
            <a:pPr indent="0" algn="ctr">
              <a:lnSpc>
                <a:spcPct val="100000"/>
              </a:lnSpc>
              <a:buNone/>
              <a:tabLst>
                <a:tab algn="l" pos="0"/>
              </a:tabLst>
            </a:pPr>
            <a:r>
              <a:rPr b="0" lang="en-US" sz="1400" spc="-1" strike="noStrike">
                <a:solidFill>
                  <a:srgbClr val="ffffff"/>
                </a:solidFill>
                <a:latin typeface="Times New Roman"/>
                <a:ea typeface="DejaVu Sans"/>
              </a:rPr>
              <a:t>&lt;footer&gt;</a:t>
            </a:r>
            <a:endParaRPr b="0" lang="en-US" sz="1400" spc="-1" strike="noStrike">
              <a:solidFill>
                <a:srgbClr val="ffffff"/>
              </a:solidFill>
              <a:latin typeface="Times New Roman"/>
            </a:endParaRPr>
          </a:p>
        </p:txBody>
      </p:sp>
      <p:sp>
        <p:nvSpPr>
          <p:cNvPr id="173" name="PlaceHolder 5"/>
          <p:cNvSpPr>
            <a:spLocks noGrp="1"/>
          </p:cNvSpPr>
          <p:nvPr>
            <p:ph type="sldNum" idx="14"/>
          </p:nvPr>
        </p:nvSpPr>
        <p:spPr>
          <a:xfrm>
            <a:off x="7924680" y="6416640"/>
            <a:ext cx="759960" cy="362880"/>
          </a:xfrm>
          <a:prstGeom prst="rect">
            <a:avLst/>
          </a:prstGeom>
          <a:noFill/>
          <a:ln w="0">
            <a:noFill/>
          </a:ln>
        </p:spPr>
        <p:txBody>
          <a:bodyPr lIns="0" rIns="0" tIns="45000" bIns="45000" anchor="b">
            <a:noAutofit/>
          </a:bodyPr>
          <a:lstStyle>
            <a:lvl1pPr marL="190440" indent="0" algn="r">
              <a:lnSpc>
                <a:spcPct val="100000"/>
              </a:lnSpc>
              <a:buNone/>
              <a:tabLst>
                <a:tab algn="l" pos="0"/>
              </a:tabLst>
              <a:defRPr b="0" lang="en-US" sz="1200" spc="-7" strike="noStrike">
                <a:solidFill>
                  <a:srgbClr val="bcbcbc"/>
                </a:solidFill>
                <a:latin typeface="Book Antiqua"/>
                <a:ea typeface="DejaVu Sans"/>
              </a:defRPr>
            </a:lvl1pPr>
          </a:lstStyle>
          <a:p>
            <a:pPr marL="190440" indent="0" algn="r">
              <a:lnSpc>
                <a:spcPct val="100000"/>
              </a:lnSpc>
              <a:buNone/>
              <a:tabLst>
                <a:tab algn="l" pos="0"/>
              </a:tabLst>
            </a:pPr>
            <a:fld id="{BBA2CE06-7B7F-4B50-8A62-A77D66C8370C}" type="slidenum">
              <a:rPr b="0" lang="en-US" sz="1200" spc="-7" strike="noStrike">
                <a:solidFill>
                  <a:srgbClr val="bcbcbc"/>
                </a:solidFill>
                <a:latin typeface="Book Antiqua"/>
                <a:ea typeface="DejaVu Sans"/>
              </a:rPr>
              <a:t>&lt;number&gt;</a:t>
            </a:fld>
            <a:endParaRPr b="0" lang="en-US" sz="1200" spc="-1" strike="noStrike">
              <a:solidFill>
                <a:srgbClr val="ffffff"/>
              </a:solidFill>
              <a:latin typeface="Times New Roman"/>
            </a:endParaRPr>
          </a:p>
        </p:txBody>
      </p:sp>
      <p:sp>
        <p:nvSpPr>
          <p:cNvPr id="174" name="PlaceHolder 6"/>
          <p:cNvSpPr>
            <a:spLocks noGrp="1"/>
          </p:cNvSpPr>
          <p:nvPr>
            <p:ph type="dt" idx="15"/>
          </p:nvPr>
        </p:nvSpPr>
        <p:spPr>
          <a:xfrm>
            <a:off x="457200" y="6416640"/>
            <a:ext cx="2131560" cy="362880"/>
          </a:xfrm>
          <a:prstGeom prst="rect">
            <a:avLst/>
          </a:prstGeom>
          <a:noFill/>
          <a:ln w="0">
            <a:noFill/>
          </a:ln>
        </p:spPr>
        <p:txBody>
          <a:bodyPr lIns="90000" rIns="90000" tIns="45000" bIns="45000" anchor="b">
            <a:noAutofit/>
          </a:bodyPr>
          <a:lstStyle>
            <a:lvl1pPr indent="0">
              <a:buNone/>
              <a:defRPr b="0" lang="en-US" sz="1400" spc="-1" strike="noStrike">
                <a:solidFill>
                  <a:srgbClr val="ffffff"/>
                </a:solidFill>
                <a:latin typeface="Times New Roman"/>
              </a:defRPr>
            </a:lvl1pPr>
          </a:lstStyle>
          <a:p>
            <a:pPr indent="0">
              <a:buNone/>
            </a:pPr>
            <a:r>
              <a:rPr b="0" lang="en-US" sz="1400" spc="-1" strike="noStrike">
                <a:solidFill>
                  <a:srgbClr val="ffffff"/>
                </a:solidFill>
                <a:latin typeface="Times New Roman"/>
              </a:rPr>
              <a:t>&lt;date/time&gt;</a:t>
            </a:r>
            <a:endParaRPr b="0" lang="en-US" sz="14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211" name="hcSlideMaster66.Blank SlideHeader"/>
          <p:cNvSpPr/>
          <p:nvPr/>
        </p:nvSpPr>
        <p:spPr>
          <a:xfrm>
            <a:off x="0" y="0"/>
            <a:ext cx="9143280" cy="219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850" spc="-1" strike="noStrike">
                <a:solidFill>
                  <a:srgbClr val="0000ff"/>
                </a:solidFill>
                <a:latin typeface="Microsoft Sans Serif"/>
                <a:ea typeface="DejaVu Sans"/>
              </a:rPr>
              <a:t>Internal</a:t>
            </a:r>
            <a:endParaRPr b="0" lang="en-US" sz="850" spc="-1" strike="noStrike">
              <a:solidFill>
                <a:srgbClr val="ffffff"/>
              </a:solidFill>
              <a:latin typeface="Arial"/>
            </a:endParaRPr>
          </a:p>
        </p:txBody>
      </p:sp>
      <p:sp>
        <p:nvSpPr>
          <p:cNvPr id="212" name="PlaceHolder 1"/>
          <p:cNvSpPr>
            <a:spLocks noGrp="1"/>
          </p:cNvSpPr>
          <p:nvPr>
            <p:ph type="sldNum" idx="16"/>
          </p:nvPr>
        </p:nvSpPr>
        <p:spPr>
          <a:xfrm>
            <a:off x="7924680" y="6416640"/>
            <a:ext cx="759960" cy="362880"/>
          </a:xfrm>
          <a:prstGeom prst="rect">
            <a:avLst/>
          </a:prstGeom>
          <a:noFill/>
          <a:ln w="0">
            <a:noFill/>
          </a:ln>
        </p:spPr>
        <p:txBody>
          <a:bodyPr lIns="0" rIns="0" tIns="45000" bIns="45000" anchor="b">
            <a:noAutofit/>
          </a:bodyPr>
          <a:lstStyle>
            <a:lvl1pPr indent="0" algn="r">
              <a:lnSpc>
                <a:spcPct val="100000"/>
              </a:lnSpc>
              <a:buNone/>
              <a:tabLst>
                <a:tab algn="l" pos="0"/>
              </a:tabLst>
              <a:defRPr b="0" lang="en-US" sz="1200" spc="-1" strike="noStrike">
                <a:solidFill>
                  <a:srgbClr val="bcbcbc"/>
                </a:solidFill>
                <a:latin typeface="Book Antiqua"/>
                <a:ea typeface="DejaVu Sans"/>
              </a:defRPr>
            </a:lvl1pPr>
          </a:lstStyle>
          <a:p>
            <a:pPr indent="0" algn="r">
              <a:lnSpc>
                <a:spcPct val="100000"/>
              </a:lnSpc>
              <a:buNone/>
              <a:tabLst>
                <a:tab algn="l" pos="0"/>
              </a:tabLst>
            </a:pPr>
            <a:fld id="{D4D7CA55-B7DA-45C3-87E9-654F029101D3}" type="slidenum">
              <a:rPr b="0" lang="en-US" sz="1200" spc="-1" strike="noStrike">
                <a:solidFill>
                  <a:srgbClr val="bcbcbc"/>
                </a:solidFill>
                <a:latin typeface="Book Antiqua"/>
                <a:ea typeface="DejaVu Sans"/>
              </a:rPr>
              <a:t>&lt;number&gt;</a:t>
            </a:fld>
            <a:endParaRPr b="0" lang="en-US" sz="1200" spc="-1" strike="noStrike">
              <a:solidFill>
                <a:srgbClr val="ffffff"/>
              </a:solidFill>
              <a:latin typeface="Times New Roman"/>
            </a:endParaRPr>
          </a:p>
        </p:txBody>
      </p:sp>
      <p:sp>
        <p:nvSpPr>
          <p:cNvPr id="213" name="PlaceHolder 2"/>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en-US" sz="4400" spc="-1" strike="noStrike">
                <a:solidFill>
                  <a:srgbClr val="ffffff"/>
                </a:solidFill>
                <a:latin typeface="Arial"/>
              </a:rPr>
              <a:t>Click to edit the title text format</a:t>
            </a:r>
            <a:endParaRPr b="0" lang="en-US" sz="4400" spc="-1" strike="noStrike">
              <a:solidFill>
                <a:srgbClr val="ffffff"/>
              </a:solidFill>
              <a:latin typeface="Arial"/>
            </a:endParaRPr>
          </a:p>
        </p:txBody>
      </p:sp>
      <p:sp>
        <p:nvSpPr>
          <p:cNvPr id="214" name="PlaceHolder 3"/>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US" sz="3200" spc="-1" strike="noStrike">
                <a:solidFill>
                  <a:srgbClr val="ffffff"/>
                </a:solidFill>
                <a:latin typeface="Arial"/>
              </a:rPr>
              <a:t>Click to edit the outline text format</a:t>
            </a:r>
            <a:endParaRPr b="0" lang="en-US"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US" sz="2800" spc="-1" strike="noStrike">
                <a:solidFill>
                  <a:srgbClr val="ffffff"/>
                </a:solidFill>
                <a:latin typeface="Arial"/>
              </a:rPr>
              <a:t>Second Outline Level</a:t>
            </a:r>
            <a:endParaRPr b="0" lang="en-US"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US" sz="2400" spc="-1" strike="noStrike">
                <a:solidFill>
                  <a:srgbClr val="ffffff"/>
                </a:solidFill>
                <a:latin typeface="Arial"/>
              </a:rPr>
              <a:t>Third Outline Level</a:t>
            </a:r>
            <a:endParaRPr b="0" lang="en-US"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US" sz="2000" spc="-1" strike="noStrike">
                <a:solidFill>
                  <a:srgbClr val="ffffff"/>
                </a:solidFill>
                <a:latin typeface="Arial"/>
              </a:rPr>
              <a:t>Fourth Outline Level</a:t>
            </a:r>
            <a:endParaRPr b="0" lang="en-US"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US" sz="2000" spc="-1" strike="noStrike">
                <a:solidFill>
                  <a:srgbClr val="ffffff"/>
                </a:solidFill>
                <a:latin typeface="Arial"/>
              </a:rPr>
              <a:t>Fifth Outline Level</a:t>
            </a:r>
            <a:endParaRPr b="0" lang="en-US"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US" sz="2000" spc="-1" strike="noStrike">
                <a:solidFill>
                  <a:srgbClr val="ffffff"/>
                </a:solidFill>
                <a:latin typeface="Arial"/>
              </a:rPr>
              <a:t>Sixth Outline Level</a:t>
            </a:r>
            <a:endParaRPr b="0" lang="en-US"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US" sz="2000" spc="-1" strike="noStrike">
                <a:solidFill>
                  <a:srgbClr val="ffffff"/>
                </a:solidFill>
                <a:latin typeface="Arial"/>
              </a:rPr>
              <a:t>Seventh Outline Level</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9.xml"/>
</Relationships>
</file>

<file path=ppt/slides/_rels/slide1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30.pn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slideLayout" Target="../slideLayouts/slideLayout1.xml"/><Relationship Id="rId8"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image" Target="../media/image33.jpeg"/><Relationship Id="rId5" Type="http://schemas.openxmlformats.org/officeDocument/2006/relationships/slideLayout" Target="../slideLayouts/slideLayout1.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slideLayout" Target="../slideLayouts/slideLayout1.xml"/><Relationship Id="rId7"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slideLayout" Target="../slideLayouts/slideLayout29.xml"/>
</Relationships>
</file>

<file path=ppt/slides/_rels/slide1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slideLayout" Target="../slideLayouts/slideLayout29.xml"/>
</Relationships>
</file>

<file path=ppt/slides/_rels/slide1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29.xml"/>
</Relationships>
</file>

<file path=ppt/slides/_rels/slide22.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37.xml"/>
</Relationships>
</file>

<file path=ppt/slides/_rels/slide2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46.pn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hyperlink" Target="https://www.cityofberkeley.info/WildfireEvacuation/" TargetMode="External"/><Relationship Id="rId5" Type="http://schemas.openxmlformats.org/officeDocument/2006/relationships/hyperlink" Target="https://www.berkeleypaths.org/" TargetMode="External"/><Relationship Id="rId6" Type="http://schemas.openxmlformats.org/officeDocument/2006/relationships/hyperlink" Target="https://aware.zonehaven.com/" TargetMode="External"/><Relationship Id="rId7"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8.jpeg"/><Relationship Id="rId3" Type="http://schemas.openxmlformats.org/officeDocument/2006/relationships/slideLayout" Target="../slideLayouts/slideLayout52.xml"/>
</Relationships>
</file>

<file path=ppt/slides/_rels/slide28.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image" Target="../media/image53.jpeg"/><Relationship Id="rId6"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8.jpe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slideLayout" Target="../slideLayouts/slideLayout1.xml"/><Relationship Id="rId9"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image" Target="../media/image56.pn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slideLayout" Target="../slideLayouts/slideLayout29.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29.xml"/>
</Relationships>
</file>

<file path=ppt/slides/_rels/slide33.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29.xml"/>
</Relationships>
</file>

<file path=ppt/slides/_rels/slide34.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image" Target="../media/image63.png"/><Relationship Id="rId6"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4.jpeg"/><Relationship Id="rId5"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8.jpeg"/><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slideLayout" Target="../slideLayouts/slideLayout52.xml"/>
</Relationships>
</file>

<file path=ppt/slides/_rels/slide3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70.wmf"/><Relationship Id="rId3" Type="http://schemas.openxmlformats.org/officeDocument/2006/relationships/oleObject" Target="../embeddings/oleObject2.bin"/><Relationship Id="rId4" Type="http://schemas.openxmlformats.org/officeDocument/2006/relationships/image" Target="../media/image71.wmf"/><Relationship Id="rId5" Type="http://schemas.openxmlformats.org/officeDocument/2006/relationships/image" Target="../media/image72.tif"/><Relationship Id="rId6" Type="http://schemas.openxmlformats.org/officeDocument/2006/relationships/image" Target="../media/image72.tif"/><Relationship Id="rId7" Type="http://schemas.openxmlformats.org/officeDocument/2006/relationships/image" Target="../media/image72.tif"/><Relationship Id="rId8" Type="http://schemas.openxmlformats.org/officeDocument/2006/relationships/image" Target="../media/image72.tif"/><Relationship Id="rId9" Type="http://schemas.openxmlformats.org/officeDocument/2006/relationships/image" Target="../media/image72.tif"/><Relationship Id="rId10" Type="http://schemas.openxmlformats.org/officeDocument/2006/relationships/image" Target="../media/image73.png"/><Relationship Id="rId11" Type="http://schemas.openxmlformats.org/officeDocument/2006/relationships/image" Target="../media/image74.jpe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png"/><Relationship Id="rId15" Type="http://schemas.openxmlformats.org/officeDocument/2006/relationships/image" Target="../media/image4.jpeg"/><Relationship Id="rId16" Type="http://schemas.openxmlformats.org/officeDocument/2006/relationships/slideLayout" Target="../slideLayouts/slideLayout61.xml"/><Relationship Id="rId17"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slideLayout" Target="../slideLayouts/slideLayout1.xml"/><Relationship Id="rId9"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8.jpeg"/><Relationship Id="rId3" Type="http://schemas.openxmlformats.org/officeDocument/2006/relationships/slideLayout" Target="../slideLayouts/slideLayout52.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4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78.jpe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8.jpeg"/><Relationship Id="rId3" Type="http://schemas.openxmlformats.org/officeDocument/2006/relationships/slideLayout" Target="../slideLayouts/slideLayout52.xml"/>
</Relationships>
</file>

<file path=ppt/slides/_rels/slide4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79.png"/><Relationship Id="rId3" Type="http://schemas.openxmlformats.org/officeDocument/2006/relationships/image" Target="../media/image18.png"/><Relationship Id="rId4" Type="http://schemas.openxmlformats.org/officeDocument/2006/relationships/image" Target="../media/image8.jpeg"/><Relationship Id="rId5" Type="http://schemas.openxmlformats.org/officeDocument/2006/relationships/image" Target="../media/image80.jpeg"/><Relationship Id="rId6"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slideLayout" Target="../slideLayouts/slideLayout52.xml"/>
</Relationships>
</file>

<file path=ppt/slides/_rels/slide4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4.jpeg"/><Relationship Id="rId3" Type="http://schemas.openxmlformats.org/officeDocument/2006/relationships/image" Target="../media/image18.png"/><Relationship Id="rId4"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21.png"/><Relationship Id="rId3" Type="http://schemas.openxmlformats.org/officeDocument/2006/relationships/image" Target="../media/image8.jpe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9.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image" Target="../media/image8.jpeg"/><Relationship Id="rId4" Type="http://schemas.openxmlformats.org/officeDocument/2006/relationships/image" Target="../media/image23.wmf"/><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slideLayout" Target="../slideLayouts/slideLayout1.xml"/><Relationship Id="rId9"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object 2"/>
          <p:cNvSpPr/>
          <p:nvPr/>
        </p:nvSpPr>
        <p:spPr>
          <a:xfrm>
            <a:off x="0" y="0"/>
            <a:ext cx="9141840" cy="685584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58" name="object 6"/>
          <p:cNvSpPr/>
          <p:nvPr/>
        </p:nvSpPr>
        <p:spPr>
          <a:xfrm>
            <a:off x="318600" y="1406520"/>
            <a:ext cx="8546040" cy="105696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59" name="object 7"/>
          <p:cNvSpPr/>
          <p:nvPr/>
        </p:nvSpPr>
        <p:spPr>
          <a:xfrm>
            <a:off x="0" y="1316880"/>
            <a:ext cx="8440920" cy="102960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60" name="object 8"/>
          <p:cNvSpPr/>
          <p:nvPr/>
        </p:nvSpPr>
        <p:spPr>
          <a:xfrm>
            <a:off x="374040" y="1598400"/>
            <a:ext cx="7453440" cy="822600"/>
          </a:xfrm>
          <a:prstGeom prst="rect">
            <a:avLst/>
          </a:prstGeom>
          <a:noFill/>
          <a:ln w="0">
            <a:noFill/>
          </a:ln>
        </p:spPr>
        <p:style>
          <a:lnRef idx="0"/>
          <a:fillRef idx="0"/>
          <a:effectRef idx="0"/>
          <a:fontRef idx="minor"/>
        </p:style>
        <p:txBody>
          <a:bodyPr lIns="0" rIns="0" tIns="0" bIns="0" anchor="t">
            <a:spAutoFit/>
          </a:bodyPr>
          <a:p>
            <a:pPr marL="12600">
              <a:lnSpc>
                <a:spcPct val="100000"/>
              </a:lnSpc>
            </a:pPr>
            <a:r>
              <a:rPr b="1" lang="en-US" sz="5400" spc="-1" strike="noStrike">
                <a:solidFill>
                  <a:srgbClr val="ffffff"/>
                </a:solidFill>
                <a:latin typeface="Arial"/>
                <a:ea typeface="DejaVu Sans"/>
              </a:rPr>
              <a:t>Disast</a:t>
            </a:r>
            <a:r>
              <a:rPr b="1" lang="en-US" sz="5400" spc="-21" strike="noStrike">
                <a:solidFill>
                  <a:srgbClr val="ffffff"/>
                </a:solidFill>
                <a:latin typeface="Arial"/>
                <a:ea typeface="DejaVu Sans"/>
              </a:rPr>
              <a:t>e</a:t>
            </a:r>
            <a:r>
              <a:rPr b="1" lang="en-US" sz="5400" spc="-1" strike="noStrike">
                <a:solidFill>
                  <a:srgbClr val="ffffff"/>
                </a:solidFill>
                <a:latin typeface="Arial"/>
                <a:ea typeface="DejaVu Sans"/>
              </a:rPr>
              <a:t>r </a:t>
            </a:r>
            <a:r>
              <a:rPr b="1" lang="en-US" sz="5400" spc="-21" strike="noStrike">
                <a:solidFill>
                  <a:srgbClr val="ffffff"/>
                </a:solidFill>
                <a:latin typeface="Arial"/>
                <a:ea typeface="DejaVu Sans"/>
              </a:rPr>
              <a:t>P</a:t>
            </a:r>
            <a:r>
              <a:rPr b="1" lang="en-US" sz="5400" spc="-1" strike="noStrike">
                <a:solidFill>
                  <a:srgbClr val="ffffff"/>
                </a:solidFill>
                <a:latin typeface="Arial"/>
                <a:ea typeface="DejaVu Sans"/>
              </a:rPr>
              <a:t>repared</a:t>
            </a:r>
            <a:r>
              <a:rPr b="1" lang="en-US" sz="5400" spc="-21" strike="noStrike">
                <a:solidFill>
                  <a:srgbClr val="ffffff"/>
                </a:solidFill>
                <a:latin typeface="Arial"/>
                <a:ea typeface="DejaVu Sans"/>
              </a:rPr>
              <a:t>n</a:t>
            </a:r>
            <a:r>
              <a:rPr b="1" lang="en-US" sz="5400" spc="-1" strike="noStrike">
                <a:solidFill>
                  <a:srgbClr val="ffffff"/>
                </a:solidFill>
                <a:latin typeface="Arial"/>
                <a:ea typeface="DejaVu Sans"/>
              </a:rPr>
              <a:t>ess</a:t>
            </a:r>
            <a:endParaRPr b="0" lang="en-US" sz="5400" spc="-1" strike="noStrike">
              <a:solidFill>
                <a:srgbClr val="ffffff"/>
              </a:solidFill>
              <a:latin typeface="Arial"/>
            </a:endParaRPr>
          </a:p>
        </p:txBody>
      </p:sp>
      <p:sp>
        <p:nvSpPr>
          <p:cNvPr id="261" name="object 12"/>
          <p:cNvSpPr/>
          <p:nvPr/>
        </p:nvSpPr>
        <p:spPr>
          <a:xfrm>
            <a:off x="2209680" y="4648320"/>
            <a:ext cx="4950720" cy="7311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2400" spc="-1" strike="noStrike">
                <a:solidFill>
                  <a:srgbClr val="ffffff"/>
                </a:solidFill>
                <a:latin typeface="Arial"/>
                <a:ea typeface="DejaVu Sans"/>
              </a:rPr>
              <a:t>Basic</a:t>
            </a:r>
            <a:r>
              <a:rPr b="0" lang="en-US" sz="2400" spc="-52" strike="noStrike">
                <a:solidFill>
                  <a:srgbClr val="ffffff"/>
                </a:solidFill>
                <a:latin typeface="Arial"/>
                <a:ea typeface="DejaVu Sans"/>
              </a:rPr>
              <a:t> </a:t>
            </a:r>
            <a:r>
              <a:rPr b="0" lang="en-US" sz="2400" spc="-1" strike="noStrike">
                <a:solidFill>
                  <a:srgbClr val="ffffff"/>
                </a:solidFill>
                <a:latin typeface="Arial"/>
                <a:ea typeface="DejaVu Sans"/>
              </a:rPr>
              <a:t>Disaster</a:t>
            </a:r>
            <a:r>
              <a:rPr b="0" lang="en-US" sz="2400" spc="-46" strike="noStrike">
                <a:solidFill>
                  <a:srgbClr val="ffffff"/>
                </a:solidFill>
                <a:latin typeface="Arial"/>
                <a:ea typeface="DejaVu Sans"/>
              </a:rPr>
              <a:t> </a:t>
            </a:r>
            <a:r>
              <a:rPr b="0" lang="en-US" sz="2400" spc="-1" strike="noStrike">
                <a:solidFill>
                  <a:srgbClr val="ffffff"/>
                </a:solidFill>
                <a:latin typeface="Arial"/>
                <a:ea typeface="DejaVu Sans"/>
              </a:rPr>
              <a:t>Preparedness  </a:t>
            </a:r>
            <a:endParaRPr b="0" lang="en-US" sz="2400" spc="-1" strike="noStrike">
              <a:solidFill>
                <a:srgbClr val="ffffff"/>
              </a:solidFill>
              <a:latin typeface="Arial"/>
            </a:endParaRPr>
          </a:p>
          <a:p>
            <a:pPr marL="12600" indent="362520" algn="ctr">
              <a:lnSpc>
                <a:spcPct val="100000"/>
              </a:lnSpc>
              <a:tabLst>
                <a:tab algn="l" pos="0"/>
              </a:tabLst>
            </a:pPr>
            <a:r>
              <a:rPr b="0" lang="en-US" sz="2400" spc="-1" strike="noStrike">
                <a:solidFill>
                  <a:srgbClr val="ffffff"/>
                </a:solidFill>
                <a:latin typeface="Arial"/>
                <a:ea typeface="DejaVu Sans"/>
              </a:rPr>
              <a:t>August 19, 2018</a:t>
            </a:r>
            <a:endParaRPr b="0" lang="en-US" sz="2400" spc="-1" strike="noStrike">
              <a:solidFill>
                <a:srgbClr val="ffffff"/>
              </a:solidFill>
              <a:latin typeface="Arial"/>
            </a:endParaRPr>
          </a:p>
        </p:txBody>
      </p:sp>
      <p:sp>
        <p:nvSpPr>
          <p:cNvPr id="262" name="object 4"/>
          <p:cNvSpPr/>
          <p:nvPr/>
        </p:nvSpPr>
        <p:spPr>
          <a:xfrm>
            <a:off x="109440" y="4934520"/>
            <a:ext cx="1740240" cy="108000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263" name="Picture 10" descr=""/>
          <p:cNvPicPr/>
          <p:nvPr/>
        </p:nvPicPr>
        <p:blipFill>
          <a:blip r:embed="rId5"/>
          <a:stretch/>
        </p:blipFill>
        <p:spPr>
          <a:xfrm>
            <a:off x="7571160" y="5890320"/>
            <a:ext cx="1419120" cy="821880"/>
          </a:xfrm>
          <a:prstGeom prst="rect">
            <a:avLst/>
          </a:prstGeom>
          <a:ln w="0">
            <a:noFill/>
          </a:ln>
        </p:spPr>
      </p:pic>
      <p:sp>
        <p:nvSpPr>
          <p:cNvPr id="264" name="object 5"/>
          <p:cNvSpPr/>
          <p:nvPr/>
        </p:nvSpPr>
        <p:spPr>
          <a:xfrm>
            <a:off x="109440" y="6116400"/>
            <a:ext cx="1658520" cy="639360"/>
          </a:xfrm>
          <a:prstGeom prst="rect">
            <a:avLst/>
          </a:prstGeom>
          <a:blipFill rotWithShape="0">
            <a:blip r:embed="rId6"/>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8" name="Picture 2" descr=""/>
          <p:cNvPicPr/>
          <p:nvPr/>
        </p:nvPicPr>
        <p:blipFill>
          <a:blip r:embed="rId1"/>
          <a:srcRect l="32016" t="18667" r="32016" b="9333"/>
          <a:stretch/>
        </p:blipFill>
        <p:spPr>
          <a:xfrm>
            <a:off x="2209680" y="380880"/>
            <a:ext cx="5484240" cy="6170040"/>
          </a:xfrm>
          <a:prstGeom prst="rect">
            <a:avLst/>
          </a:prstGeom>
          <a:ln w="9525">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1"/>
          <p:cNvSpPr>
            <a:spLocks noGrp="1"/>
          </p:cNvSpPr>
          <p:nvPr>
            <p:ph type="title"/>
          </p:nvPr>
        </p:nvSpPr>
        <p:spPr>
          <a:xfrm>
            <a:off x="218160" y="428400"/>
            <a:ext cx="8705160" cy="428760"/>
          </a:xfrm>
          <a:prstGeom prst="rect">
            <a:avLst/>
          </a:prstGeom>
          <a:noFill/>
          <a:ln w="0">
            <a:noFill/>
          </a:ln>
        </p:spPr>
        <p:txBody>
          <a:bodyPr lIns="90000" rIns="90000" tIns="45000" bIns="45000" anchor="ctr">
            <a:normAutofit fontScale="81000"/>
          </a:bodyPr>
          <a:p>
            <a:pPr indent="0" algn="ctr">
              <a:lnSpc>
                <a:spcPct val="100000"/>
              </a:lnSpc>
              <a:buNone/>
              <a:tabLst>
                <a:tab algn="l" pos="0"/>
              </a:tabLst>
            </a:pPr>
            <a:r>
              <a:rPr b="1" lang="en-US" sz="2800" spc="-1" strike="noStrike">
                <a:solidFill>
                  <a:srgbClr val="ffffff"/>
                </a:solidFill>
                <a:latin typeface="Lucida Sans"/>
                <a:ea typeface="DejaVu Sans"/>
              </a:rPr>
              <a:t>Can you identify other sources of hazards?</a:t>
            </a:r>
            <a:endParaRPr b="0" lang="en-US" sz="2800" spc="-1" strike="noStrike">
              <a:solidFill>
                <a:srgbClr val="ffffff"/>
              </a:solidFill>
              <a:latin typeface="Arial"/>
            </a:endParaRPr>
          </a:p>
        </p:txBody>
      </p:sp>
      <p:pic>
        <p:nvPicPr>
          <p:cNvPr id="320" name="Picture 5" descr="berkekley_GE1.jpg"/>
          <p:cNvPicPr/>
          <p:nvPr/>
        </p:nvPicPr>
        <p:blipFill>
          <a:blip r:embed="rId1"/>
          <a:stretch/>
        </p:blipFill>
        <p:spPr>
          <a:xfrm>
            <a:off x="762120" y="1295280"/>
            <a:ext cx="7541640" cy="45738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22" name="object 3"/>
          <p:cNvSpPr/>
          <p:nvPr/>
        </p:nvSpPr>
        <p:spPr>
          <a:xfrm>
            <a:off x="0" y="262080"/>
            <a:ext cx="5065200" cy="68508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23" name="PlaceHolder 1"/>
          <p:cNvSpPr>
            <a:spLocks noGrp="1"/>
          </p:cNvSpPr>
          <p:nvPr>
            <p:ph type="title"/>
          </p:nvPr>
        </p:nvSpPr>
        <p:spPr>
          <a:xfrm>
            <a:off x="457200" y="273600"/>
            <a:ext cx="822744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Earthq</a:t>
            </a:r>
            <a:r>
              <a:rPr b="1" lang="en-US" sz="4100" spc="-15" strike="noStrike">
                <a:solidFill>
                  <a:srgbClr val="ffffff"/>
                </a:solidFill>
                <a:latin typeface="Lucida Sans"/>
                <a:ea typeface="DejaVu Sans"/>
              </a:rPr>
              <a:t>u</a:t>
            </a:r>
            <a:r>
              <a:rPr b="1" lang="en-US" sz="4100" spc="-1" strike="noStrike">
                <a:solidFill>
                  <a:srgbClr val="ffffff"/>
                </a:solidFill>
                <a:latin typeface="Lucida Sans"/>
                <a:ea typeface="DejaVu Sans"/>
              </a:rPr>
              <a:t>ake</a:t>
            </a:r>
            <a:r>
              <a:rPr b="1" lang="en-US" sz="4100" spc="-15" strike="noStrike">
                <a:solidFill>
                  <a:srgbClr val="ffffff"/>
                </a:solidFill>
                <a:latin typeface="Lucida Sans"/>
                <a:ea typeface="DejaVu Sans"/>
              </a:rPr>
              <a:t> </a:t>
            </a:r>
            <a:r>
              <a:rPr b="1" lang="en-US" sz="4100" spc="-1" strike="noStrike">
                <a:solidFill>
                  <a:srgbClr val="ffffff"/>
                </a:solidFill>
                <a:latin typeface="Lucida Sans"/>
                <a:ea typeface="DejaVu Sans"/>
              </a:rPr>
              <a:t>Damage</a:t>
            </a:r>
            <a:endParaRPr b="0" lang="en-US" sz="4100" spc="-1" strike="noStrike">
              <a:solidFill>
                <a:srgbClr val="ffffff"/>
              </a:solidFill>
              <a:latin typeface="Arial"/>
            </a:endParaRPr>
          </a:p>
        </p:txBody>
      </p:sp>
      <p:sp>
        <p:nvSpPr>
          <p:cNvPr id="324" name="object 5"/>
          <p:cNvSpPr/>
          <p:nvPr/>
        </p:nvSpPr>
        <p:spPr>
          <a:xfrm>
            <a:off x="536040" y="1439640"/>
            <a:ext cx="7740360" cy="165708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buClr>
                <a:srgbClr val="006600"/>
              </a:buClr>
              <a:buFont typeface="Arial"/>
              <a:buChar char="●"/>
              <a:tabLst>
                <a:tab algn="l" pos="355680"/>
              </a:tabLst>
            </a:pPr>
            <a:r>
              <a:rPr b="0" lang="en-US" sz="2400" spc="-1" strike="noStrike">
                <a:solidFill>
                  <a:srgbClr val="ffffff"/>
                </a:solidFill>
                <a:latin typeface="Arial"/>
                <a:ea typeface="DejaVu Sans"/>
              </a:rPr>
              <a:t>Col</a:t>
            </a:r>
            <a:r>
              <a:rPr b="0" lang="en-US" sz="2400" spc="-15" strike="noStrike">
                <a:solidFill>
                  <a:srgbClr val="ffffff"/>
                </a:solidFill>
                <a:latin typeface="Arial"/>
                <a:ea typeface="DejaVu Sans"/>
              </a:rPr>
              <a:t>l</a:t>
            </a:r>
            <a:r>
              <a:rPr b="0" lang="en-US" sz="2400" spc="-1" strike="noStrike">
                <a:solidFill>
                  <a:srgbClr val="ffffff"/>
                </a:solidFill>
                <a:latin typeface="Arial"/>
                <a:ea typeface="DejaVu Sans"/>
              </a:rPr>
              <a:t>a</a:t>
            </a:r>
            <a:r>
              <a:rPr b="0" lang="en-US" sz="2400" spc="-15" strike="noStrike">
                <a:solidFill>
                  <a:srgbClr val="ffffff"/>
                </a:solidFill>
                <a:latin typeface="Arial"/>
                <a:ea typeface="DejaVu Sans"/>
              </a:rPr>
              <a:t>p</a:t>
            </a:r>
            <a:r>
              <a:rPr b="0" lang="en-US" sz="2400" spc="-1" strike="noStrike">
                <a:solidFill>
                  <a:srgbClr val="ffffff"/>
                </a:solidFill>
                <a:latin typeface="Arial"/>
                <a:ea typeface="DejaVu Sans"/>
              </a:rPr>
              <a:t>sed</a:t>
            </a:r>
            <a:r>
              <a:rPr b="0" lang="en-US" sz="2400" spc="-35" strike="noStrike">
                <a:solidFill>
                  <a:srgbClr val="ffffff"/>
                </a:solidFill>
                <a:latin typeface="Arial"/>
                <a:ea typeface="DejaVu Sans"/>
              </a:rPr>
              <a:t> </a:t>
            </a:r>
            <a:r>
              <a:rPr b="0" lang="en-US" sz="2400" spc="-1" strike="noStrike">
                <a:solidFill>
                  <a:srgbClr val="ffffff"/>
                </a:solidFill>
                <a:latin typeface="Arial"/>
                <a:ea typeface="DejaVu Sans"/>
              </a:rPr>
              <a:t>b</a:t>
            </a:r>
            <a:r>
              <a:rPr b="0" lang="en-US" sz="2400" spc="-15" strike="noStrike">
                <a:solidFill>
                  <a:srgbClr val="ffffff"/>
                </a:solidFill>
                <a:latin typeface="Arial"/>
                <a:ea typeface="DejaVu Sans"/>
              </a:rPr>
              <a:t>u</a:t>
            </a:r>
            <a:r>
              <a:rPr b="0" lang="en-US" sz="2400" spc="-1" strike="noStrike">
                <a:solidFill>
                  <a:srgbClr val="ffffff"/>
                </a:solidFill>
                <a:latin typeface="Arial"/>
                <a:ea typeface="DejaVu Sans"/>
              </a:rPr>
              <a:t>il</a:t>
            </a:r>
            <a:r>
              <a:rPr b="0" lang="en-US" sz="2400" spc="-15" strike="noStrike">
                <a:solidFill>
                  <a:srgbClr val="ffffff"/>
                </a:solidFill>
                <a:latin typeface="Arial"/>
                <a:ea typeface="DejaVu Sans"/>
              </a:rPr>
              <a:t>d</a:t>
            </a:r>
            <a:r>
              <a:rPr b="0" lang="en-US" sz="2400" spc="-1" strike="noStrike">
                <a:solidFill>
                  <a:srgbClr val="ffffff"/>
                </a:solidFill>
                <a:latin typeface="Arial"/>
                <a:ea typeface="DejaVu Sans"/>
              </a:rPr>
              <a:t>i</a:t>
            </a:r>
            <a:r>
              <a:rPr b="0" lang="en-US" sz="2400" spc="-12" strike="noStrike">
                <a:solidFill>
                  <a:srgbClr val="ffffff"/>
                </a:solidFill>
                <a:latin typeface="Arial"/>
                <a:ea typeface="DejaVu Sans"/>
              </a:rPr>
              <a:t>n</a:t>
            </a:r>
            <a:r>
              <a:rPr b="0" lang="en-US" sz="2400" spc="-1" strike="noStrike">
                <a:solidFill>
                  <a:srgbClr val="ffffff"/>
                </a:solidFill>
                <a:latin typeface="Arial"/>
                <a:ea typeface="DejaVu Sans"/>
              </a:rPr>
              <a:t>gs</a:t>
            </a:r>
            <a:endParaRPr b="0" lang="en-US" sz="24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400" spc="-1" strike="noStrike">
                <a:solidFill>
                  <a:srgbClr val="ffffff"/>
                </a:solidFill>
                <a:latin typeface="Arial"/>
                <a:ea typeface="DejaVu Sans"/>
              </a:rPr>
              <a:t>Dam</a:t>
            </a:r>
            <a:r>
              <a:rPr b="0" lang="en-US" sz="2400" spc="-15" strike="noStrike">
                <a:solidFill>
                  <a:srgbClr val="ffffff"/>
                </a:solidFill>
                <a:latin typeface="Arial"/>
                <a:ea typeface="DejaVu Sans"/>
              </a:rPr>
              <a:t>a</a:t>
            </a:r>
            <a:r>
              <a:rPr b="0" lang="en-US" sz="2400" spc="-1" strike="noStrike">
                <a:solidFill>
                  <a:srgbClr val="ffffff"/>
                </a:solidFill>
                <a:latin typeface="Arial"/>
                <a:ea typeface="DejaVu Sans"/>
              </a:rPr>
              <a:t>ge</a:t>
            </a:r>
            <a:r>
              <a:rPr b="0" lang="en-US" sz="2400" spc="-35" strike="noStrike">
                <a:solidFill>
                  <a:srgbClr val="ffffff"/>
                </a:solidFill>
                <a:latin typeface="Arial"/>
                <a:ea typeface="DejaVu Sans"/>
              </a:rPr>
              <a:t> </a:t>
            </a:r>
            <a:r>
              <a:rPr b="0" lang="en-US" sz="2400" spc="-1" strike="noStrike">
                <a:solidFill>
                  <a:srgbClr val="ffffff"/>
                </a:solidFill>
                <a:latin typeface="Arial"/>
                <a:ea typeface="DejaVu Sans"/>
              </a:rPr>
              <a:t>to</a:t>
            </a:r>
            <a:r>
              <a:rPr b="0" lang="en-US" sz="2400" spc="-12" strike="noStrike">
                <a:solidFill>
                  <a:srgbClr val="ffffff"/>
                </a:solidFill>
                <a:latin typeface="Arial"/>
                <a:ea typeface="DejaVu Sans"/>
              </a:rPr>
              <a:t> </a:t>
            </a:r>
            <a:r>
              <a:rPr b="0" lang="en-US" sz="2400" spc="-1" strike="noStrike">
                <a:solidFill>
                  <a:srgbClr val="ffffff"/>
                </a:solidFill>
                <a:latin typeface="Arial"/>
                <a:ea typeface="DejaVu Sans"/>
              </a:rPr>
              <a:t>ut</a:t>
            </a:r>
            <a:r>
              <a:rPr b="0" lang="en-US" sz="2400" spc="-15" strike="noStrike">
                <a:solidFill>
                  <a:srgbClr val="ffffff"/>
                </a:solidFill>
                <a:latin typeface="Arial"/>
                <a:ea typeface="DejaVu Sans"/>
              </a:rPr>
              <a:t>i</a:t>
            </a:r>
            <a:r>
              <a:rPr b="0" lang="en-US" sz="2400" spc="-1" strike="noStrike">
                <a:solidFill>
                  <a:srgbClr val="ffffff"/>
                </a:solidFill>
                <a:latin typeface="Arial"/>
                <a:ea typeface="DejaVu Sans"/>
              </a:rPr>
              <a:t>lit</a:t>
            </a:r>
            <a:r>
              <a:rPr b="0" lang="en-US" sz="2400" spc="-15" strike="noStrike">
                <a:solidFill>
                  <a:srgbClr val="ffffff"/>
                </a:solidFill>
                <a:latin typeface="Arial"/>
                <a:ea typeface="DejaVu Sans"/>
              </a:rPr>
              <a:t>i</a:t>
            </a:r>
            <a:r>
              <a:rPr b="0" lang="en-US" sz="2400" spc="-1" strike="noStrike">
                <a:solidFill>
                  <a:srgbClr val="ffffff"/>
                </a:solidFill>
                <a:latin typeface="Arial"/>
                <a:ea typeface="DejaVu Sans"/>
              </a:rPr>
              <a:t>es, structur</a:t>
            </a:r>
            <a:r>
              <a:rPr b="0" lang="en-US" sz="2400" spc="-15" strike="noStrike">
                <a:solidFill>
                  <a:srgbClr val="ffffff"/>
                </a:solidFill>
                <a:latin typeface="Arial"/>
                <a:ea typeface="DejaVu Sans"/>
              </a:rPr>
              <a:t>e</a:t>
            </a:r>
            <a:r>
              <a:rPr b="0" lang="en-US" sz="2400" spc="-1" strike="noStrike">
                <a:solidFill>
                  <a:srgbClr val="ffffff"/>
                </a:solidFill>
                <a:latin typeface="Arial"/>
                <a:ea typeface="DejaVu Sans"/>
              </a:rPr>
              <a:t>s,</a:t>
            </a:r>
            <a:r>
              <a:rPr b="0" lang="en-US" sz="2400" spc="-52" strike="noStrike">
                <a:solidFill>
                  <a:srgbClr val="ffffff"/>
                </a:solidFill>
                <a:latin typeface="Arial"/>
                <a:ea typeface="DejaVu Sans"/>
              </a:rPr>
              <a:t> </a:t>
            </a:r>
            <a:r>
              <a:rPr b="0" lang="en-US" sz="2400" spc="-1" strike="noStrike">
                <a:solidFill>
                  <a:srgbClr val="ffffff"/>
                </a:solidFill>
                <a:latin typeface="Arial"/>
                <a:ea typeface="DejaVu Sans"/>
              </a:rPr>
              <a:t>a</a:t>
            </a:r>
            <a:r>
              <a:rPr b="0" lang="en-US" sz="2400" spc="-12" strike="noStrike">
                <a:solidFill>
                  <a:srgbClr val="ffffff"/>
                </a:solidFill>
                <a:latin typeface="Arial"/>
                <a:ea typeface="DejaVu Sans"/>
              </a:rPr>
              <a:t>n</a:t>
            </a:r>
            <a:r>
              <a:rPr b="0" lang="en-US" sz="2400" spc="-1" strike="noStrike">
                <a:solidFill>
                  <a:srgbClr val="ffffff"/>
                </a:solidFill>
                <a:latin typeface="Arial"/>
                <a:ea typeface="DejaVu Sans"/>
              </a:rPr>
              <a:t>d r</a:t>
            </a:r>
            <a:r>
              <a:rPr b="0" lang="en-US" sz="2400" spc="-15" strike="noStrike">
                <a:solidFill>
                  <a:srgbClr val="ffffff"/>
                </a:solidFill>
                <a:latin typeface="Arial"/>
                <a:ea typeface="DejaVu Sans"/>
              </a:rPr>
              <a:t>o</a:t>
            </a:r>
            <a:r>
              <a:rPr b="0" lang="en-US" sz="2400" spc="-1" strike="noStrike">
                <a:solidFill>
                  <a:srgbClr val="ffffff"/>
                </a:solidFill>
                <a:latin typeface="Arial"/>
                <a:ea typeface="DejaVu Sans"/>
              </a:rPr>
              <a:t>a</a:t>
            </a:r>
            <a:r>
              <a:rPr b="0" lang="en-US" sz="2400" spc="-12" strike="noStrike">
                <a:solidFill>
                  <a:srgbClr val="ffffff"/>
                </a:solidFill>
                <a:latin typeface="Arial"/>
                <a:ea typeface="DejaVu Sans"/>
              </a:rPr>
              <a:t>d</a:t>
            </a:r>
            <a:r>
              <a:rPr b="0" lang="en-US" sz="2400" spc="-1" strike="noStrike">
                <a:solidFill>
                  <a:srgbClr val="ffffff"/>
                </a:solidFill>
                <a:latin typeface="Arial"/>
                <a:ea typeface="DejaVu Sans"/>
              </a:rPr>
              <a:t>s</a:t>
            </a:r>
            <a:endParaRPr b="0" lang="en-US" sz="24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400" spc="-1" strike="noStrike">
                <a:solidFill>
                  <a:srgbClr val="ffffff"/>
                </a:solidFill>
                <a:latin typeface="Arial"/>
                <a:ea typeface="DejaVu Sans"/>
              </a:rPr>
              <a:t>Fires</a:t>
            </a:r>
            <a:r>
              <a:rPr b="0" lang="en-US" sz="2400" spc="-32" strike="noStrike">
                <a:solidFill>
                  <a:srgbClr val="ffffff"/>
                </a:solidFill>
                <a:latin typeface="Arial"/>
                <a:ea typeface="DejaVu Sans"/>
              </a:rPr>
              <a:t> </a:t>
            </a:r>
            <a:r>
              <a:rPr b="0" lang="en-US" sz="2400" spc="-1" strike="noStrike">
                <a:solidFill>
                  <a:srgbClr val="ffffff"/>
                </a:solidFill>
                <a:latin typeface="Arial"/>
                <a:ea typeface="DejaVu Sans"/>
              </a:rPr>
              <a:t>a</a:t>
            </a:r>
            <a:r>
              <a:rPr b="0" lang="en-US" sz="2400" spc="-12" strike="noStrike">
                <a:solidFill>
                  <a:srgbClr val="ffffff"/>
                </a:solidFill>
                <a:latin typeface="Arial"/>
                <a:ea typeface="DejaVu Sans"/>
              </a:rPr>
              <a:t>n</a:t>
            </a:r>
            <a:r>
              <a:rPr b="0" lang="en-US" sz="2400" spc="-1" strike="noStrike">
                <a:solidFill>
                  <a:srgbClr val="ffffff"/>
                </a:solidFill>
                <a:latin typeface="Arial"/>
                <a:ea typeface="DejaVu Sans"/>
              </a:rPr>
              <a:t>d</a:t>
            </a:r>
            <a:r>
              <a:rPr b="0" lang="en-US" sz="2400" spc="-21" strike="noStrike">
                <a:solidFill>
                  <a:srgbClr val="ffffff"/>
                </a:solidFill>
                <a:latin typeface="Arial"/>
                <a:ea typeface="DejaVu Sans"/>
              </a:rPr>
              <a:t> </a:t>
            </a:r>
            <a:r>
              <a:rPr b="0" lang="en-US" sz="2400" spc="-1" strike="noStrike">
                <a:solidFill>
                  <a:srgbClr val="ffffff"/>
                </a:solidFill>
                <a:latin typeface="Arial"/>
                <a:ea typeface="DejaVu Sans"/>
              </a:rPr>
              <a:t>expl</a:t>
            </a:r>
            <a:r>
              <a:rPr b="0" lang="en-US" sz="2400" spc="-15" strike="noStrike">
                <a:solidFill>
                  <a:srgbClr val="ffffff"/>
                </a:solidFill>
                <a:latin typeface="Arial"/>
                <a:ea typeface="DejaVu Sans"/>
              </a:rPr>
              <a:t>o</a:t>
            </a:r>
            <a:r>
              <a:rPr b="0" lang="en-US" sz="2400" spc="-1" strike="noStrike">
                <a:solidFill>
                  <a:srgbClr val="ffffff"/>
                </a:solidFill>
                <a:latin typeface="Arial"/>
                <a:ea typeface="DejaVu Sans"/>
              </a:rPr>
              <a:t>sions (gas and oil pipelines, chemical plants, industry)</a:t>
            </a:r>
            <a:endParaRPr b="0" lang="en-US" sz="2400" spc="-1" strike="noStrike">
              <a:solidFill>
                <a:srgbClr val="ffffff"/>
              </a:solidFill>
              <a:latin typeface="Arial"/>
            </a:endParaRPr>
          </a:p>
        </p:txBody>
      </p:sp>
      <p:pic>
        <p:nvPicPr>
          <p:cNvPr id="325" name="Picture 10" descr=""/>
          <p:cNvPicPr/>
          <p:nvPr/>
        </p:nvPicPr>
        <p:blipFill>
          <a:blip r:embed="rId3"/>
          <a:stretch/>
        </p:blipFill>
        <p:spPr>
          <a:xfrm>
            <a:off x="7924680" y="6084000"/>
            <a:ext cx="1217160" cy="704520"/>
          </a:xfrm>
          <a:prstGeom prst="rect">
            <a:avLst/>
          </a:prstGeom>
          <a:ln w="0">
            <a:noFill/>
          </a:ln>
        </p:spPr>
      </p:pic>
      <p:sp>
        <p:nvSpPr>
          <p:cNvPr id="326" name="object 4"/>
          <p:cNvSpPr/>
          <p:nvPr/>
        </p:nvSpPr>
        <p:spPr>
          <a:xfrm>
            <a:off x="2057400" y="611676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327" name="Picture 2" descr="Image result for photos of earthquake damage napa"/>
          <p:cNvPicPr/>
          <p:nvPr/>
        </p:nvPicPr>
        <p:blipFill>
          <a:blip r:embed="rId5"/>
          <a:stretch/>
        </p:blipFill>
        <p:spPr>
          <a:xfrm>
            <a:off x="167400" y="3338280"/>
            <a:ext cx="4326120" cy="2432520"/>
          </a:xfrm>
          <a:prstGeom prst="rect">
            <a:avLst/>
          </a:prstGeom>
          <a:ln w="0">
            <a:noFill/>
          </a:ln>
        </p:spPr>
      </p:pic>
      <p:pic>
        <p:nvPicPr>
          <p:cNvPr id="328" name="Picture 4" descr="Image result for photos of earthquake damage napa"/>
          <p:cNvPicPr/>
          <p:nvPr/>
        </p:nvPicPr>
        <p:blipFill>
          <a:blip r:embed="rId6"/>
          <a:stretch/>
        </p:blipFill>
        <p:spPr>
          <a:xfrm>
            <a:off x="4856040" y="3043080"/>
            <a:ext cx="4067640" cy="2868120"/>
          </a:xfrm>
          <a:prstGeom prst="rect">
            <a:avLst/>
          </a:prstGeom>
          <a:ln w="0">
            <a:noFill/>
          </a:ln>
        </p:spPr>
      </p:pic>
      <p:sp>
        <p:nvSpPr>
          <p:cNvPr id="329" name="Rectangle 6"/>
          <p:cNvSpPr/>
          <p:nvPr/>
        </p:nvSpPr>
        <p:spPr>
          <a:xfrm>
            <a:off x="2209680" y="5334120"/>
            <a:ext cx="378720" cy="150120"/>
          </a:xfrm>
          <a:prstGeom prst="rect">
            <a:avLst/>
          </a:prstGeom>
          <a:solidFill>
            <a:schemeClr val="bg1"/>
          </a:solidFill>
          <a:ln>
            <a:solidFill>
              <a:srgbClr val="98884b"/>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Book Antiqua"/>
              <a:ea typeface="DejaVu Sans"/>
            </a:endParaRPr>
          </a:p>
        </p:txBody>
      </p:sp>
      <p:sp>
        <p:nvSpPr>
          <p:cNvPr id="330"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32" name="PlaceHolder 1"/>
          <p:cNvSpPr>
            <a:spLocks noGrp="1"/>
          </p:cNvSpPr>
          <p:nvPr>
            <p:ph type="title"/>
          </p:nvPr>
        </p:nvSpPr>
        <p:spPr>
          <a:xfrm>
            <a:off x="176760" y="3960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400" spc="-1" strike="noStrike">
                <a:solidFill>
                  <a:srgbClr val="ffffff"/>
                </a:solidFill>
                <a:latin typeface="Lucida Sans"/>
                <a:ea typeface="DejaVu Sans"/>
              </a:rPr>
              <a:t>OMG! </a:t>
            </a:r>
            <a:r>
              <a:rPr b="1" lang="en-US" sz="2800" spc="-1" strike="noStrike">
                <a:solidFill>
                  <a:srgbClr val="ffffff"/>
                </a:solidFill>
                <a:latin typeface="Lucida Sans"/>
                <a:ea typeface="DejaVu Sans"/>
              </a:rPr>
              <a:t>Could be Bev Mo, Target, Ledgers…</a:t>
            </a:r>
            <a:endParaRPr b="0" lang="en-US" sz="2800" spc="-1" strike="noStrike">
              <a:solidFill>
                <a:srgbClr val="ffffff"/>
              </a:solidFill>
              <a:latin typeface="Arial"/>
            </a:endParaRPr>
          </a:p>
        </p:txBody>
      </p:sp>
      <p:pic>
        <p:nvPicPr>
          <p:cNvPr id="333" name="Picture 10" descr=""/>
          <p:cNvPicPr/>
          <p:nvPr/>
        </p:nvPicPr>
        <p:blipFill>
          <a:blip r:embed="rId2"/>
          <a:stretch/>
        </p:blipFill>
        <p:spPr>
          <a:xfrm>
            <a:off x="7924680" y="6084000"/>
            <a:ext cx="1217160" cy="704520"/>
          </a:xfrm>
          <a:prstGeom prst="rect">
            <a:avLst/>
          </a:prstGeom>
          <a:ln w="0">
            <a:noFill/>
          </a:ln>
        </p:spPr>
      </p:pic>
      <p:sp>
        <p:nvSpPr>
          <p:cNvPr id="334" name="object 4"/>
          <p:cNvSpPr/>
          <p:nvPr/>
        </p:nvSpPr>
        <p:spPr>
          <a:xfrm>
            <a:off x="2057400" y="611676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35"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336" name="Picture 2" descr="Image result for wine bottle breakage in Napa earthquake."/>
          <p:cNvPicPr/>
          <p:nvPr/>
        </p:nvPicPr>
        <p:blipFill>
          <a:blip r:embed="rId4"/>
          <a:stretch/>
        </p:blipFill>
        <p:spPr>
          <a:xfrm>
            <a:off x="1905120" y="1190160"/>
            <a:ext cx="4845960" cy="484596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38" name="PlaceHolder 1"/>
          <p:cNvSpPr>
            <a:spLocks noGrp="1"/>
          </p:cNvSpPr>
          <p:nvPr>
            <p:ph type="title"/>
          </p:nvPr>
        </p:nvSpPr>
        <p:spPr>
          <a:xfrm>
            <a:off x="228600" y="357480"/>
            <a:ext cx="8695080" cy="12477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Fire:  </a:t>
            </a:r>
            <a:r>
              <a:rPr b="1" lang="en-US" sz="3200" spc="-1" strike="noStrike">
                <a:solidFill>
                  <a:srgbClr val="ffffff"/>
                </a:solidFill>
                <a:latin typeface="Lucida Sans"/>
                <a:ea typeface="DejaVu Sans"/>
              </a:rPr>
              <a:t>Man-made or natural causes</a:t>
            </a:r>
            <a:br>
              <a:rPr sz="3200"/>
            </a:br>
            <a:endParaRPr b="0" lang="en-US" sz="3200" spc="-1" strike="noStrike">
              <a:solidFill>
                <a:srgbClr val="ffffff"/>
              </a:solidFill>
              <a:latin typeface="Arial"/>
            </a:endParaRPr>
          </a:p>
        </p:txBody>
      </p:sp>
      <p:pic>
        <p:nvPicPr>
          <p:cNvPr id="339" name="Picture 10" descr=""/>
          <p:cNvPicPr/>
          <p:nvPr/>
        </p:nvPicPr>
        <p:blipFill>
          <a:blip r:embed="rId2"/>
          <a:stretch/>
        </p:blipFill>
        <p:spPr>
          <a:xfrm>
            <a:off x="7696080" y="6019920"/>
            <a:ext cx="1217160" cy="704520"/>
          </a:xfrm>
          <a:prstGeom prst="rect">
            <a:avLst/>
          </a:prstGeom>
          <a:ln w="0">
            <a:noFill/>
          </a:ln>
        </p:spPr>
      </p:pic>
      <p:sp>
        <p:nvSpPr>
          <p:cNvPr id="340" name="object 4"/>
          <p:cNvSpPr/>
          <p:nvPr/>
        </p:nvSpPr>
        <p:spPr>
          <a:xfrm>
            <a:off x="2057400" y="611676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41" name="object 12"/>
          <p:cNvSpPr/>
          <p:nvPr/>
        </p:nvSpPr>
        <p:spPr>
          <a:xfrm>
            <a:off x="358128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342" name="Picture 2" descr="Image result for santa rosa fire pics before and after"/>
          <p:cNvPicPr/>
          <p:nvPr/>
        </p:nvPicPr>
        <p:blipFill>
          <a:blip r:embed="rId4"/>
          <a:stretch/>
        </p:blipFill>
        <p:spPr>
          <a:xfrm>
            <a:off x="2590920" y="2286000"/>
            <a:ext cx="6017760" cy="3595680"/>
          </a:xfrm>
          <a:prstGeom prst="rect">
            <a:avLst/>
          </a:prstGeom>
          <a:ln w="0">
            <a:noFill/>
          </a:ln>
        </p:spPr>
      </p:pic>
      <p:pic>
        <p:nvPicPr>
          <p:cNvPr id="343" name="Picture 2" descr="Image result for photos of earthquake damage napa"/>
          <p:cNvPicPr/>
          <p:nvPr/>
        </p:nvPicPr>
        <p:blipFill>
          <a:blip r:embed="rId5"/>
          <a:stretch/>
        </p:blipFill>
        <p:spPr>
          <a:xfrm>
            <a:off x="838080" y="1447920"/>
            <a:ext cx="3930840" cy="22075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PlaceHolder 1"/>
          <p:cNvSpPr>
            <a:spLocks noGrp="1"/>
          </p:cNvSpPr>
          <p:nvPr>
            <p:ph type="title"/>
          </p:nvPr>
        </p:nvSpPr>
        <p:spPr>
          <a:xfrm>
            <a:off x="4572000" y="457200"/>
            <a:ext cx="4342320" cy="484920"/>
          </a:xfrm>
          <a:prstGeom prst="rect">
            <a:avLst/>
          </a:prstGeom>
          <a:noFill/>
          <a:ln w="0">
            <a:noFill/>
          </a:ln>
        </p:spPr>
        <p:txBody>
          <a:bodyPr lIns="90000" rIns="90000" tIns="45000" bIns="45000" anchor="ctr">
            <a:normAutofit fontScale="89000"/>
          </a:bodyPr>
          <a:p>
            <a:pPr indent="0" algn="ctr">
              <a:lnSpc>
                <a:spcPct val="100000"/>
              </a:lnSpc>
              <a:buNone/>
              <a:tabLst>
                <a:tab algn="l" pos="0"/>
              </a:tabLst>
            </a:pPr>
            <a:r>
              <a:rPr b="1" lang="en-US" sz="3000" spc="-1" strike="noStrike">
                <a:solidFill>
                  <a:srgbClr val="ffffff"/>
                </a:solidFill>
                <a:latin typeface="Lucida Sans"/>
                <a:ea typeface="DejaVu Sans"/>
              </a:rPr>
              <a:t>Berkeley 1923</a:t>
            </a:r>
            <a:endParaRPr b="0" lang="en-US" sz="3000" spc="-1" strike="noStrike">
              <a:solidFill>
                <a:srgbClr val="ffffff"/>
              </a:solidFill>
              <a:latin typeface="Arial"/>
            </a:endParaRPr>
          </a:p>
        </p:txBody>
      </p:sp>
      <p:pic>
        <p:nvPicPr>
          <p:cNvPr id="345" name="Picture 2" descr="1923_overview.jpg"/>
          <p:cNvPicPr/>
          <p:nvPr/>
        </p:nvPicPr>
        <p:blipFill>
          <a:blip r:embed="rId1"/>
          <a:stretch/>
        </p:blipFill>
        <p:spPr>
          <a:xfrm>
            <a:off x="339840" y="228600"/>
            <a:ext cx="4459680" cy="3519720"/>
          </a:xfrm>
          <a:prstGeom prst="rect">
            <a:avLst/>
          </a:prstGeom>
          <a:ln w="0">
            <a:noFill/>
          </a:ln>
        </p:spPr>
      </p:pic>
      <p:pic>
        <p:nvPicPr>
          <p:cNvPr id="346" name="Picture 341" descr=""/>
          <p:cNvPicPr/>
          <p:nvPr/>
        </p:nvPicPr>
        <p:blipFill>
          <a:blip r:embed="rId2"/>
          <a:stretch/>
        </p:blipFill>
        <p:spPr>
          <a:xfrm>
            <a:off x="3657600" y="3517200"/>
            <a:ext cx="5028120" cy="2780280"/>
          </a:xfrm>
          <a:prstGeom prst="rect">
            <a:avLst/>
          </a:prstGeom>
          <a:ln w="0">
            <a:noFill/>
          </a:ln>
        </p:spPr>
      </p:pic>
      <p:sp>
        <p:nvSpPr>
          <p:cNvPr id="347" name="Rectangle 342"/>
          <p:cNvSpPr/>
          <p:nvPr/>
        </p:nvSpPr>
        <p:spPr>
          <a:xfrm>
            <a:off x="457200" y="4572000"/>
            <a:ext cx="2970720" cy="601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800" spc="-1" strike="noStrike">
                <a:solidFill>
                  <a:srgbClr val="ffffff"/>
                </a:solidFill>
                <a:latin typeface="Arial"/>
                <a:ea typeface="DejaVu Sans"/>
              </a:rPr>
              <a:t>Berkeley/Oakland Hills </a:t>
            </a:r>
            <a:endParaRPr b="0" lang="en-US" sz="1800" spc="-1" strike="noStrike">
              <a:solidFill>
                <a:srgbClr val="ffffff"/>
              </a:solidFill>
              <a:latin typeface="Arial"/>
            </a:endParaRPr>
          </a:p>
          <a:p>
            <a:pPr>
              <a:lnSpc>
                <a:spcPct val="100000"/>
              </a:lnSpc>
            </a:pPr>
            <a:r>
              <a:rPr b="0" lang="en-US" sz="1800" spc="-1" strike="noStrike">
                <a:solidFill>
                  <a:srgbClr val="ffffff"/>
                </a:solidFill>
                <a:latin typeface="Arial"/>
                <a:ea typeface="DejaVu Sans"/>
              </a:rPr>
              <a:t>Fire - 1991</a:t>
            </a:r>
            <a:endParaRPr b="0" lang="en-US"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8" name="Picture 2" descr=""/>
          <p:cNvPicPr/>
          <p:nvPr/>
        </p:nvPicPr>
        <p:blipFill>
          <a:blip r:embed="rId1"/>
          <a:srcRect l="31018" t="14226" r="33516" b="20000"/>
          <a:stretch/>
        </p:blipFill>
        <p:spPr>
          <a:xfrm>
            <a:off x="1905120" y="380880"/>
            <a:ext cx="5789160" cy="6033600"/>
          </a:xfrm>
          <a:prstGeom prst="rect">
            <a:avLst/>
          </a:prstGeom>
          <a:ln w="9525">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9" name="Picture 344" descr=""/>
          <p:cNvPicPr/>
          <p:nvPr/>
        </p:nvPicPr>
        <p:blipFill>
          <a:blip r:embed="rId1"/>
          <a:stretch/>
        </p:blipFill>
        <p:spPr>
          <a:xfrm>
            <a:off x="1783080" y="728640"/>
            <a:ext cx="6460920" cy="51832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0" name="Picture 2" descr="Rocks blocked the Hot Springs Road in Montecito following debris and mud flow due to heavy rain falls in Montecito, Calif."/>
          <p:cNvPicPr/>
          <p:nvPr/>
        </p:nvPicPr>
        <p:blipFill>
          <a:blip r:embed="rId1"/>
          <a:stretch/>
        </p:blipFill>
        <p:spPr>
          <a:xfrm>
            <a:off x="4495680" y="1371600"/>
            <a:ext cx="4454280" cy="3349440"/>
          </a:xfrm>
          <a:prstGeom prst="rect">
            <a:avLst/>
          </a:prstGeom>
          <a:ln w="0">
            <a:noFill/>
          </a:ln>
        </p:spPr>
      </p:pic>
      <p:sp>
        <p:nvSpPr>
          <p:cNvPr id="351"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Landslides and Debris Flows</a:t>
            </a:r>
            <a:endParaRPr b="0" lang="en-US" sz="4100" spc="-1" strike="noStrike">
              <a:solidFill>
                <a:srgbClr val="ffffff"/>
              </a:solidFill>
              <a:latin typeface="Arial"/>
            </a:endParaRPr>
          </a:p>
        </p:txBody>
      </p:sp>
      <p:sp>
        <p:nvSpPr>
          <p:cNvPr id="352" name="TextBox 4"/>
          <p:cNvSpPr/>
          <p:nvPr/>
        </p:nvSpPr>
        <p:spPr>
          <a:xfrm>
            <a:off x="6172200" y="4893840"/>
            <a:ext cx="258984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800" spc="-1" strike="noStrike">
                <a:solidFill>
                  <a:srgbClr val="ffffff"/>
                </a:solidFill>
                <a:latin typeface="Book Antiqua"/>
                <a:ea typeface="DejaVu Sans"/>
              </a:rPr>
              <a:t>Montecito, California 2018</a:t>
            </a:r>
            <a:endParaRPr b="0" lang="en-US" sz="1800" spc="-1" strike="noStrike">
              <a:solidFill>
                <a:srgbClr val="ffffff"/>
              </a:solidFill>
              <a:latin typeface="Arial"/>
            </a:endParaRPr>
          </a:p>
        </p:txBody>
      </p:sp>
      <p:pic>
        <p:nvPicPr>
          <p:cNvPr id="353" name="Picture 348" descr=""/>
          <p:cNvPicPr/>
          <p:nvPr/>
        </p:nvPicPr>
        <p:blipFill>
          <a:blip r:embed="rId2"/>
          <a:stretch/>
        </p:blipFill>
        <p:spPr>
          <a:xfrm>
            <a:off x="685800" y="2057400"/>
            <a:ext cx="4412880" cy="2957400"/>
          </a:xfrm>
          <a:prstGeom prst="rect">
            <a:avLst/>
          </a:prstGeom>
          <a:ln w="0">
            <a:noFill/>
          </a:ln>
        </p:spPr>
      </p:pic>
      <p:sp>
        <p:nvSpPr>
          <p:cNvPr id="354" name="Rectangle 349"/>
          <p:cNvSpPr/>
          <p:nvPr/>
        </p:nvSpPr>
        <p:spPr>
          <a:xfrm>
            <a:off x="685800" y="5486400"/>
            <a:ext cx="3199320" cy="3452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800" spc="-1" strike="noStrike">
                <a:solidFill>
                  <a:srgbClr val="ffffff"/>
                </a:solidFill>
                <a:latin typeface="Arial"/>
                <a:ea typeface="DejaVu Sans"/>
              </a:rPr>
              <a:t>Berkeley Hills, 2023</a:t>
            </a:r>
            <a:endParaRPr b="0" lang="en-US"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5" name="Picture 2" descr=""/>
          <p:cNvPicPr/>
          <p:nvPr/>
        </p:nvPicPr>
        <p:blipFill>
          <a:blip r:embed="rId1"/>
          <a:srcRect l="23516" t="16892" r="43018" b="12892"/>
          <a:stretch/>
        </p:blipFill>
        <p:spPr>
          <a:xfrm>
            <a:off x="2362320" y="380880"/>
            <a:ext cx="5103360" cy="6017760"/>
          </a:xfrm>
          <a:prstGeom prst="rect">
            <a:avLst/>
          </a:prstGeom>
          <a:ln w="9525">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66" name="PlaceHolder 1"/>
          <p:cNvSpPr>
            <a:spLocks noGrp="1"/>
          </p:cNvSpPr>
          <p:nvPr>
            <p:ph type="title"/>
          </p:nvPr>
        </p:nvSpPr>
        <p:spPr>
          <a:xfrm>
            <a:off x="218160" y="13284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Agenda</a:t>
            </a:r>
            <a:endParaRPr b="0" lang="en-US" sz="4100" spc="-1" strike="noStrike">
              <a:solidFill>
                <a:srgbClr val="ffffff"/>
              </a:solidFill>
              <a:latin typeface="Arial"/>
            </a:endParaRPr>
          </a:p>
        </p:txBody>
      </p:sp>
      <p:sp>
        <p:nvSpPr>
          <p:cNvPr id="267" name="object 4"/>
          <p:cNvSpPr/>
          <p:nvPr/>
        </p:nvSpPr>
        <p:spPr>
          <a:xfrm>
            <a:off x="1066680" y="5638680"/>
            <a:ext cx="1217160" cy="704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268" name="Picture 16" descr=""/>
          <p:cNvPicPr/>
          <p:nvPr/>
        </p:nvPicPr>
        <p:blipFill>
          <a:blip r:embed="rId3"/>
          <a:stretch/>
        </p:blipFill>
        <p:spPr>
          <a:xfrm>
            <a:off x="7391520" y="5562720"/>
            <a:ext cx="1299960" cy="752760"/>
          </a:xfrm>
          <a:prstGeom prst="rect">
            <a:avLst/>
          </a:prstGeom>
          <a:ln w="0">
            <a:noFill/>
          </a:ln>
        </p:spPr>
      </p:pic>
      <p:sp>
        <p:nvSpPr>
          <p:cNvPr id="269" name="TextBox 10"/>
          <p:cNvSpPr/>
          <p:nvPr/>
        </p:nvSpPr>
        <p:spPr>
          <a:xfrm>
            <a:off x="220320" y="1676520"/>
            <a:ext cx="8819640" cy="3507840"/>
          </a:xfrm>
          <a:prstGeom prst="rect">
            <a:avLst/>
          </a:prstGeom>
          <a:noFill/>
          <a:ln w="0">
            <a:noFill/>
          </a:ln>
        </p:spPr>
        <p:style>
          <a:lnRef idx="0"/>
          <a:fillRef idx="0"/>
          <a:effectRef idx="0"/>
          <a:fontRef idx="minor"/>
        </p:style>
        <p:txBody>
          <a:bodyPr wrap="none" lIns="90000" rIns="90000" tIns="45000" bIns="45000" anchor="t">
            <a:spAutoFit/>
          </a:bodyPr>
          <a:p>
            <a:pPr marL="469800" indent="-457200">
              <a:lnSpc>
                <a:spcPct val="100000"/>
              </a:lnSpc>
              <a:spcBef>
                <a:spcPts val="794"/>
              </a:spcBef>
              <a:buClr>
                <a:srgbClr val="006600"/>
              </a:buClr>
              <a:buFont typeface="Arial"/>
              <a:buChar char="•"/>
              <a:tabLst>
                <a:tab algn="l" pos="355680"/>
              </a:tabLst>
            </a:pPr>
            <a:r>
              <a:rPr b="0" lang="en-US" sz="3400" spc="-1" strike="noStrike">
                <a:solidFill>
                  <a:srgbClr val="ffffff"/>
                </a:solidFill>
                <a:latin typeface="Arial"/>
                <a:ea typeface="DejaVu Sans"/>
              </a:rPr>
              <a:t>What is a disaster?</a:t>
            </a:r>
            <a:endParaRPr b="0" lang="en-US" sz="3400" spc="-1" strike="noStrike">
              <a:solidFill>
                <a:srgbClr val="ffffff"/>
              </a:solidFill>
              <a:latin typeface="Arial"/>
            </a:endParaRPr>
          </a:p>
          <a:p>
            <a:pPr marL="469800" indent="-457200">
              <a:lnSpc>
                <a:spcPct val="100000"/>
              </a:lnSpc>
              <a:spcBef>
                <a:spcPts val="794"/>
              </a:spcBef>
              <a:buClr>
                <a:srgbClr val="006600"/>
              </a:buClr>
              <a:buFont typeface="Arial"/>
              <a:buChar char="•"/>
              <a:tabLst>
                <a:tab algn="l" pos="355680"/>
              </a:tabLst>
            </a:pPr>
            <a:r>
              <a:rPr b="0" lang="en-US" sz="3400" spc="-1" strike="noStrike">
                <a:solidFill>
                  <a:srgbClr val="ffffff"/>
                </a:solidFill>
                <a:latin typeface="Arial"/>
                <a:ea typeface="DejaVu Sans"/>
              </a:rPr>
              <a:t>How should you prepare before?</a:t>
            </a:r>
            <a:endParaRPr b="0" lang="en-US" sz="3400" spc="-1" strike="noStrike">
              <a:solidFill>
                <a:srgbClr val="ffffff"/>
              </a:solidFill>
              <a:latin typeface="Arial"/>
            </a:endParaRPr>
          </a:p>
          <a:p>
            <a:pPr marL="469800" indent="-457200">
              <a:lnSpc>
                <a:spcPct val="100000"/>
              </a:lnSpc>
              <a:spcBef>
                <a:spcPts val="794"/>
              </a:spcBef>
              <a:buClr>
                <a:srgbClr val="006600"/>
              </a:buClr>
              <a:buFont typeface="Arial"/>
              <a:buChar char="•"/>
              <a:tabLst>
                <a:tab algn="l" pos="355680"/>
              </a:tabLst>
            </a:pPr>
            <a:r>
              <a:rPr b="0" lang="en-US" sz="3400" spc="-1" strike="noStrike">
                <a:solidFill>
                  <a:srgbClr val="ffffff"/>
                </a:solidFill>
                <a:latin typeface="Arial"/>
                <a:ea typeface="DejaVu Sans"/>
              </a:rPr>
              <a:t>What do you do during and after an event?</a:t>
            </a:r>
            <a:endParaRPr b="0" lang="en-US" sz="3400" spc="-1" strike="noStrike">
              <a:solidFill>
                <a:srgbClr val="ffffff"/>
              </a:solidFill>
              <a:latin typeface="Arial"/>
            </a:endParaRPr>
          </a:p>
          <a:p>
            <a:pPr marL="469800" indent="-457200">
              <a:lnSpc>
                <a:spcPct val="100000"/>
              </a:lnSpc>
              <a:spcBef>
                <a:spcPts val="794"/>
              </a:spcBef>
              <a:buClr>
                <a:srgbClr val="006600"/>
              </a:buClr>
              <a:buFont typeface="Arial"/>
              <a:buChar char="•"/>
              <a:tabLst>
                <a:tab algn="l" pos="355680"/>
              </a:tabLst>
            </a:pPr>
            <a:r>
              <a:rPr b="0" lang="en-US" sz="3400" spc="-1" strike="noStrike">
                <a:solidFill>
                  <a:srgbClr val="ffffff"/>
                </a:solidFill>
                <a:latin typeface="Arial"/>
                <a:ea typeface="DejaVu Sans"/>
              </a:rPr>
              <a:t>What is your community doing to prepare?</a:t>
            </a:r>
            <a:endParaRPr b="0" lang="en-US" sz="3400" spc="-1" strike="noStrike">
              <a:solidFill>
                <a:srgbClr val="ffffff"/>
              </a:solidFill>
              <a:latin typeface="Arial"/>
            </a:endParaRPr>
          </a:p>
          <a:p>
            <a:pPr marL="469800" indent="-457200">
              <a:lnSpc>
                <a:spcPct val="100000"/>
              </a:lnSpc>
              <a:spcBef>
                <a:spcPts val="794"/>
              </a:spcBef>
              <a:buClr>
                <a:srgbClr val="006600"/>
              </a:buClr>
              <a:buFont typeface="Arial"/>
              <a:buChar char="•"/>
              <a:tabLst>
                <a:tab algn="l" pos="355680"/>
              </a:tabLst>
            </a:pPr>
            <a:r>
              <a:rPr b="0" lang="en-US" sz="3400" spc="-1" strike="noStrike">
                <a:solidFill>
                  <a:srgbClr val="ffffff"/>
                </a:solidFill>
                <a:latin typeface="Arial"/>
                <a:ea typeface="DejaVu Sans"/>
              </a:rPr>
              <a:t>We             CERT!</a:t>
            </a:r>
            <a:endParaRPr b="0" lang="en-US" sz="3400" spc="-1" strike="noStrike">
              <a:solidFill>
                <a:srgbClr val="ffffff"/>
              </a:solidFill>
              <a:latin typeface="Arial"/>
            </a:endParaRPr>
          </a:p>
          <a:p>
            <a:pPr marL="457200" indent="-457200">
              <a:lnSpc>
                <a:spcPct val="100000"/>
              </a:lnSpc>
              <a:tabLst>
                <a:tab algn="l" pos="0"/>
              </a:tabLst>
            </a:pPr>
            <a:endParaRPr b="0" lang="en-US" sz="2800" spc="-1" strike="noStrike">
              <a:solidFill>
                <a:srgbClr val="ffffff"/>
              </a:solidFill>
              <a:latin typeface="Arial"/>
            </a:endParaRPr>
          </a:p>
        </p:txBody>
      </p:sp>
      <p:sp>
        <p:nvSpPr>
          <p:cNvPr id="270" name="object 12"/>
          <p:cNvSpPr/>
          <p:nvPr/>
        </p:nvSpPr>
        <p:spPr>
          <a:xfrm>
            <a:off x="3429000" y="632448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271" name="Picture 1" descr="C:\Users\Carrie\AppData\Local\Microsoft\Windows\INetCache\IE\NO8VQGD2\16126-illustration-of-a-red-heart-pv[1].png"/>
          <p:cNvPicPr/>
          <p:nvPr/>
        </p:nvPicPr>
        <p:blipFill>
          <a:blip r:embed="rId4"/>
          <a:stretch/>
        </p:blipFill>
        <p:spPr>
          <a:xfrm>
            <a:off x="1752480" y="4191120"/>
            <a:ext cx="912240" cy="85788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6" name="Picture 2" descr=""/>
          <p:cNvPicPr/>
          <p:nvPr/>
        </p:nvPicPr>
        <p:blipFill>
          <a:blip r:embed="rId1"/>
          <a:srcRect l="21018" t="15113" r="44518" b="13780"/>
          <a:stretch/>
        </p:blipFill>
        <p:spPr>
          <a:xfrm>
            <a:off x="2406960" y="304920"/>
            <a:ext cx="5058360" cy="5865120"/>
          </a:xfrm>
          <a:prstGeom prst="rect">
            <a:avLst/>
          </a:prstGeom>
          <a:ln w="9525">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Gas line rupture</a:t>
            </a:r>
            <a:endParaRPr b="0" lang="en-US" sz="4100" spc="-1" strike="noStrike">
              <a:solidFill>
                <a:srgbClr val="ffffff"/>
              </a:solidFill>
              <a:latin typeface="Arial"/>
            </a:endParaRPr>
          </a:p>
        </p:txBody>
      </p:sp>
      <p:pic>
        <p:nvPicPr>
          <p:cNvPr id="358" name="Picture 2" descr="Image result for san bruno fire pictures"/>
          <p:cNvPicPr/>
          <p:nvPr/>
        </p:nvPicPr>
        <p:blipFill>
          <a:blip r:embed="rId1"/>
          <a:stretch/>
        </p:blipFill>
        <p:spPr>
          <a:xfrm>
            <a:off x="565920" y="1447920"/>
            <a:ext cx="8026200" cy="449352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AutoShape 2"/>
          <p:cNvSpPr/>
          <p:nvPr/>
        </p:nvSpPr>
        <p:spPr>
          <a:xfrm>
            <a:off x="155520" y="-144360"/>
            <a:ext cx="302760" cy="302760"/>
          </a:xfrm>
          <a:prstGeom prst="rect">
            <a:avLst/>
          </a:prstGeom>
          <a:noFill/>
          <a:ln w="0">
            <a:noFill/>
          </a:ln>
        </p:spPr>
        <p:style>
          <a:lnRef idx="0"/>
          <a:fillRef idx="0"/>
          <a:effectRef idx="0"/>
          <a:fontRef idx="minor"/>
        </p:style>
        <p:txBody>
          <a:bodyPr numCol="1" spcCol="0" lIns="90000" rIns="90000" tIns="45000" bIns="45000" anchor="t">
            <a:noAutofit/>
          </a:bodyPr>
          <a:p>
            <a:pPr>
              <a:lnSpc>
                <a:spcPct val="100000"/>
              </a:lnSpc>
            </a:pPr>
            <a:endParaRPr b="0" lang="en-US" sz="1800" spc="-1" strike="noStrike">
              <a:solidFill>
                <a:srgbClr val="ffffff"/>
              </a:solidFill>
              <a:latin typeface="Book Antiqua"/>
              <a:ea typeface="DejaVu Sans"/>
            </a:endParaRPr>
          </a:p>
        </p:txBody>
      </p:sp>
      <p:sp>
        <p:nvSpPr>
          <p:cNvPr id="360" name="AutoShape 4"/>
          <p:cNvSpPr/>
          <p:nvPr/>
        </p:nvSpPr>
        <p:spPr>
          <a:xfrm>
            <a:off x="155520" y="-144360"/>
            <a:ext cx="302760" cy="302760"/>
          </a:xfrm>
          <a:prstGeom prst="rect">
            <a:avLst/>
          </a:prstGeom>
          <a:noFill/>
          <a:ln w="0">
            <a:noFill/>
          </a:ln>
        </p:spPr>
        <p:style>
          <a:lnRef idx="0"/>
          <a:fillRef idx="0"/>
          <a:effectRef idx="0"/>
          <a:fontRef idx="minor"/>
        </p:style>
        <p:txBody>
          <a:bodyPr numCol="1" spcCol="0" lIns="90000" rIns="90000" tIns="45000" bIns="45000" anchor="t">
            <a:noAutofit/>
          </a:bodyPr>
          <a:p>
            <a:pPr>
              <a:lnSpc>
                <a:spcPct val="100000"/>
              </a:lnSpc>
            </a:pPr>
            <a:endParaRPr b="0" lang="en-US" sz="1800" spc="-1" strike="noStrike">
              <a:solidFill>
                <a:srgbClr val="ffffff"/>
              </a:solidFill>
              <a:latin typeface="Book Antiqua"/>
              <a:ea typeface="DejaVu Sans"/>
            </a:endParaRPr>
          </a:p>
        </p:txBody>
      </p:sp>
      <p:pic>
        <p:nvPicPr>
          <p:cNvPr id="361" name="Picture 3" descr="PGE_gasline_SF.jpg"/>
          <p:cNvPicPr/>
          <p:nvPr/>
        </p:nvPicPr>
        <p:blipFill>
          <a:blip r:embed="rId1"/>
          <a:stretch/>
        </p:blipFill>
        <p:spPr>
          <a:xfrm>
            <a:off x="762120" y="380880"/>
            <a:ext cx="7617960" cy="5712840"/>
          </a:xfrm>
          <a:prstGeom prst="rect">
            <a:avLst/>
          </a:prstGeom>
          <a:ln w="0">
            <a:noFill/>
          </a:ln>
        </p:spPr>
      </p:pic>
      <p:sp>
        <p:nvSpPr>
          <p:cNvPr id="362" name="TextBox 4"/>
          <p:cNvSpPr/>
          <p:nvPr/>
        </p:nvSpPr>
        <p:spPr>
          <a:xfrm>
            <a:off x="914400" y="6248520"/>
            <a:ext cx="47984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800" spc="-1" strike="noStrike">
                <a:solidFill>
                  <a:srgbClr val="ffffff"/>
                </a:solidFill>
                <a:latin typeface="Book Antiqua"/>
                <a:ea typeface="DejaVu Sans"/>
              </a:rPr>
              <a:t>San Francisco 2019</a:t>
            </a:r>
            <a:endParaRPr b="0" lang="en-US"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64" name="object 3"/>
          <p:cNvSpPr/>
          <p:nvPr/>
        </p:nvSpPr>
        <p:spPr>
          <a:xfrm>
            <a:off x="0" y="262080"/>
            <a:ext cx="5852880" cy="68508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65" name="PlaceHolder 1"/>
          <p:cNvSpPr>
            <a:spLocks noGrp="1"/>
          </p:cNvSpPr>
          <p:nvPr>
            <p:ph type="title"/>
          </p:nvPr>
        </p:nvSpPr>
        <p:spPr>
          <a:xfrm>
            <a:off x="218160" y="80640"/>
            <a:ext cx="8705160" cy="12477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Prepari</a:t>
            </a:r>
            <a:r>
              <a:rPr b="1" lang="en-US" sz="4100" spc="-15" strike="noStrike">
                <a:solidFill>
                  <a:srgbClr val="ffffff"/>
                </a:solidFill>
                <a:latin typeface="Lucida Sans"/>
                <a:ea typeface="DejaVu Sans"/>
              </a:rPr>
              <a:t>n</a:t>
            </a:r>
            <a:r>
              <a:rPr b="1" lang="en-US" sz="4100" spc="-1" strike="noStrike">
                <a:solidFill>
                  <a:srgbClr val="ffffff"/>
                </a:solidFill>
                <a:latin typeface="Lucida Sans"/>
                <a:ea typeface="DejaVu Sans"/>
              </a:rPr>
              <a:t>g</a:t>
            </a:r>
            <a:r>
              <a:rPr b="1" lang="en-US" sz="4100" spc="-26" strike="noStrike">
                <a:solidFill>
                  <a:srgbClr val="ffffff"/>
                </a:solidFill>
                <a:latin typeface="Lucida Sans"/>
                <a:ea typeface="DejaVu Sans"/>
              </a:rPr>
              <a:t> </a:t>
            </a:r>
            <a:r>
              <a:rPr b="1" lang="en-US" sz="4100" spc="-1" strike="noStrike">
                <a:solidFill>
                  <a:srgbClr val="ffffff"/>
                </a:solidFill>
                <a:latin typeface="Lucida Sans"/>
                <a:ea typeface="DejaVu Sans"/>
              </a:rPr>
              <a:t>for a Disaster – ‘Before’</a:t>
            </a:r>
            <a:endParaRPr b="0" lang="en-US" sz="4100" spc="-1" strike="noStrike">
              <a:solidFill>
                <a:srgbClr val="ffffff"/>
              </a:solidFill>
              <a:latin typeface="Arial"/>
            </a:endParaRPr>
          </a:p>
        </p:txBody>
      </p:sp>
      <p:sp>
        <p:nvSpPr>
          <p:cNvPr id="366" name="object 5"/>
          <p:cNvSpPr/>
          <p:nvPr/>
        </p:nvSpPr>
        <p:spPr>
          <a:xfrm>
            <a:off x="533520" y="1523880"/>
            <a:ext cx="7539120" cy="360612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buClr>
                <a:srgbClr val="006600"/>
              </a:buClr>
              <a:buFont typeface="Arial"/>
              <a:buChar char="●"/>
              <a:tabLst>
                <a:tab algn="l" pos="355680"/>
              </a:tabLst>
            </a:pPr>
            <a:r>
              <a:rPr b="0" lang="en-US" sz="3200" spc="-1" strike="noStrike">
                <a:solidFill>
                  <a:srgbClr val="ffffff"/>
                </a:solidFill>
                <a:latin typeface="Arial"/>
                <a:ea typeface="DejaVu Sans"/>
              </a:rPr>
              <a:t>Kn</a:t>
            </a:r>
            <a:r>
              <a:rPr b="0" lang="en-US" sz="3200" spc="-21" strike="noStrike">
                <a:solidFill>
                  <a:srgbClr val="ffffff"/>
                </a:solidFill>
                <a:latin typeface="Arial"/>
                <a:ea typeface="DejaVu Sans"/>
              </a:rPr>
              <a:t>o</a:t>
            </a:r>
            <a:r>
              <a:rPr b="0" lang="en-US" sz="3200" spc="-1" strike="noStrike">
                <a:solidFill>
                  <a:srgbClr val="ffffff"/>
                </a:solidFill>
                <a:latin typeface="Arial"/>
                <a:ea typeface="DejaVu Sans"/>
              </a:rPr>
              <a:t>w</a:t>
            </a:r>
            <a:r>
              <a:rPr b="0" lang="en-US" sz="3200" spc="-15" strike="noStrike">
                <a:solidFill>
                  <a:srgbClr val="ffffff"/>
                </a:solidFill>
                <a:latin typeface="Arial"/>
                <a:ea typeface="DejaVu Sans"/>
              </a:rPr>
              <a:t> </a:t>
            </a:r>
            <a:r>
              <a:rPr b="0" lang="en-US" sz="3200" spc="-1" strike="noStrike">
                <a:solidFill>
                  <a:srgbClr val="ffffff"/>
                </a:solidFill>
                <a:latin typeface="Arial"/>
                <a:ea typeface="DejaVu Sans"/>
              </a:rPr>
              <a:t>l</a:t>
            </a:r>
            <a:r>
              <a:rPr b="0" lang="en-US" sz="3200" spc="-12" strike="noStrike">
                <a:solidFill>
                  <a:srgbClr val="ffffff"/>
                </a:solidFill>
                <a:latin typeface="Arial"/>
                <a:ea typeface="DejaVu Sans"/>
              </a:rPr>
              <a:t>o</a:t>
            </a:r>
            <a:r>
              <a:rPr b="0" lang="en-US" sz="3200" spc="-1" strike="noStrike">
                <a:solidFill>
                  <a:srgbClr val="ffffff"/>
                </a:solidFill>
                <a:latin typeface="Arial"/>
                <a:ea typeface="DejaVu Sans"/>
              </a:rPr>
              <a:t>cal </a:t>
            </a:r>
            <a:r>
              <a:rPr b="0" lang="en-US" sz="3200" spc="-21" strike="noStrike">
                <a:solidFill>
                  <a:srgbClr val="ffffff"/>
                </a:solidFill>
                <a:latin typeface="Arial"/>
                <a:ea typeface="DejaVu Sans"/>
              </a:rPr>
              <a:t>h</a:t>
            </a:r>
            <a:r>
              <a:rPr b="0" lang="en-US" sz="3200" spc="-1" strike="noStrike">
                <a:solidFill>
                  <a:srgbClr val="ffffff"/>
                </a:solidFill>
                <a:latin typeface="Arial"/>
                <a:ea typeface="DejaVu Sans"/>
              </a:rPr>
              <a:t>azar</a:t>
            </a:r>
            <a:r>
              <a:rPr b="0" lang="en-US" sz="3200" spc="-21" strike="noStrike">
                <a:solidFill>
                  <a:srgbClr val="ffffff"/>
                </a:solidFill>
                <a:latin typeface="Arial"/>
                <a:ea typeface="DejaVu Sans"/>
              </a:rPr>
              <a:t>d</a:t>
            </a:r>
            <a:r>
              <a:rPr b="0" lang="en-US" sz="3200" spc="-1" strike="noStrike">
                <a:solidFill>
                  <a:srgbClr val="ffffff"/>
                </a:solidFill>
                <a:latin typeface="Arial"/>
                <a:ea typeface="DejaVu Sans"/>
              </a:rPr>
              <a:t>s,</a:t>
            </a:r>
            <a:r>
              <a:rPr b="0" lang="en-US" sz="3200" spc="-15" strike="noStrike">
                <a:solidFill>
                  <a:srgbClr val="ffffff"/>
                </a:solidFill>
                <a:latin typeface="Arial"/>
                <a:ea typeface="DejaVu Sans"/>
              </a:rPr>
              <a:t> </a:t>
            </a:r>
            <a:r>
              <a:rPr b="0" lang="en-US" sz="3200" spc="-1" strike="noStrike">
                <a:solidFill>
                  <a:srgbClr val="ffffff"/>
                </a:solidFill>
                <a:latin typeface="Arial"/>
                <a:ea typeface="DejaVu Sans"/>
              </a:rPr>
              <a:t>war</a:t>
            </a:r>
            <a:r>
              <a:rPr b="0" lang="en-US" sz="3200" spc="-15" strike="noStrike">
                <a:solidFill>
                  <a:srgbClr val="ffffff"/>
                </a:solidFill>
                <a:latin typeface="Arial"/>
                <a:ea typeface="DejaVu Sans"/>
              </a:rPr>
              <a:t>n</a:t>
            </a:r>
            <a:r>
              <a:rPr b="0" lang="en-US" sz="3200" spc="-1" strike="noStrike">
                <a:solidFill>
                  <a:srgbClr val="ffffff"/>
                </a:solidFill>
                <a:latin typeface="Arial"/>
                <a:ea typeface="DejaVu Sans"/>
              </a:rPr>
              <a:t>i</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g</a:t>
            </a:r>
            <a:endParaRPr b="0" lang="en-US" sz="3200" spc="-1" strike="noStrike">
              <a:solidFill>
                <a:srgbClr val="ffffff"/>
              </a:solidFill>
              <a:latin typeface="Arial"/>
            </a:endParaRPr>
          </a:p>
          <a:p>
            <a:pPr marL="355680">
              <a:lnSpc>
                <a:spcPct val="100000"/>
              </a:lnSpc>
              <a:tabLst>
                <a:tab algn="l" pos="355680"/>
              </a:tabLst>
            </a:pPr>
            <a:r>
              <a:rPr b="0" lang="en-US" sz="3200" spc="-1" strike="noStrike">
                <a:solidFill>
                  <a:srgbClr val="ffffff"/>
                </a:solidFill>
                <a:latin typeface="Arial"/>
                <a:ea typeface="DejaVu Sans"/>
              </a:rPr>
              <a:t>systems,</a:t>
            </a:r>
            <a:r>
              <a:rPr b="0" lang="en-US" sz="3200" spc="-52" strike="noStrike">
                <a:solidFill>
                  <a:srgbClr val="ffffff"/>
                </a:solidFill>
                <a:latin typeface="Arial"/>
                <a:ea typeface="DejaVu Sans"/>
              </a:rPr>
              <a:t> </a:t>
            </a:r>
            <a:r>
              <a:rPr b="0" lang="en-US" sz="3200" spc="-1" strike="noStrike">
                <a:solidFill>
                  <a:srgbClr val="ffffff"/>
                </a:solidFill>
                <a:latin typeface="Arial"/>
                <a:ea typeface="DejaVu Sans"/>
              </a:rPr>
              <a:t>a</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d </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vacuat</a:t>
            </a:r>
            <a:r>
              <a:rPr b="0" lang="en-US" sz="3200" spc="-12" strike="noStrike">
                <a:solidFill>
                  <a:srgbClr val="ffffff"/>
                </a:solidFill>
                <a:latin typeface="Arial"/>
                <a:ea typeface="DejaVu Sans"/>
              </a:rPr>
              <a:t>i</a:t>
            </a:r>
            <a:r>
              <a:rPr b="0" lang="en-US" sz="3200" spc="-1" strike="noStrike">
                <a:solidFill>
                  <a:srgbClr val="ffffff"/>
                </a:solidFill>
                <a:latin typeface="Arial"/>
                <a:ea typeface="DejaVu Sans"/>
              </a:rPr>
              <a:t>on</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ro</a:t>
            </a:r>
            <a:r>
              <a:rPr b="0" lang="en-US" sz="3200" spc="-12" strike="noStrike">
                <a:solidFill>
                  <a:srgbClr val="ffffff"/>
                </a:solidFill>
                <a:latin typeface="Arial"/>
                <a:ea typeface="DejaVu Sans"/>
              </a:rPr>
              <a:t>u</a:t>
            </a:r>
            <a:r>
              <a:rPr b="0" lang="en-US" sz="3200" spc="-1" strike="noStrike">
                <a:solidFill>
                  <a:srgbClr val="ffffff"/>
                </a:solidFill>
                <a:latin typeface="Arial"/>
                <a:ea typeface="DejaVu Sans"/>
              </a:rPr>
              <a:t>te</a:t>
            </a:r>
            <a:r>
              <a:rPr b="0" lang="en-US" sz="3200" spc="-7" strike="noStrike">
                <a:solidFill>
                  <a:srgbClr val="ffffff"/>
                </a:solidFill>
                <a:latin typeface="Arial"/>
                <a:ea typeface="DejaVu Sans"/>
              </a:rPr>
              <a:t>s</a:t>
            </a:r>
            <a:r>
              <a:rPr b="0" lang="en-US" sz="3200" spc="-1" strike="noStrike">
                <a:solidFill>
                  <a:srgbClr val="ffffff"/>
                </a:solidFill>
                <a:latin typeface="Arial"/>
                <a:ea typeface="DejaVu Sans"/>
              </a:rPr>
              <a:t>. Sign up for alerts.</a:t>
            </a:r>
            <a:endParaRPr b="0" lang="en-US" sz="32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Implement</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im</a:t>
            </a:r>
            <a:r>
              <a:rPr b="0" lang="en-US" sz="3200" spc="-15" strike="noStrike">
                <a:solidFill>
                  <a:srgbClr val="ffffff"/>
                </a:solidFill>
                <a:latin typeface="Arial"/>
                <a:ea typeface="DejaVu Sans"/>
              </a:rPr>
              <a:t>p</a:t>
            </a:r>
            <a:r>
              <a:rPr b="0" lang="en-US" sz="3200" spc="-1" strike="noStrike">
                <a:solidFill>
                  <a:srgbClr val="ffffff"/>
                </a:solidFill>
                <a:latin typeface="Arial"/>
                <a:ea typeface="DejaVu Sans"/>
              </a:rPr>
              <a:t>ort</a:t>
            </a:r>
            <a:r>
              <a:rPr b="0" lang="en-US" sz="3200" spc="-15" strike="noStrike">
                <a:solidFill>
                  <a:srgbClr val="ffffff"/>
                </a:solidFill>
                <a:latin typeface="Arial"/>
                <a:ea typeface="DejaVu Sans"/>
              </a:rPr>
              <a:t>a</a:t>
            </a:r>
            <a:r>
              <a:rPr b="0" lang="en-US" sz="3200" spc="-1" strike="noStrike">
                <a:solidFill>
                  <a:srgbClr val="ffffff"/>
                </a:solidFill>
                <a:latin typeface="Arial"/>
                <a:ea typeface="DejaVu Sans"/>
              </a:rPr>
              <a:t>nt</a:t>
            </a:r>
            <a:r>
              <a:rPr b="0" lang="en-US" sz="3200" spc="-26" strike="noStrike">
                <a:solidFill>
                  <a:srgbClr val="ffffff"/>
                </a:solidFill>
                <a:latin typeface="Arial"/>
                <a:ea typeface="DejaVu Sans"/>
              </a:rPr>
              <a:t> </a:t>
            </a:r>
            <a:r>
              <a:rPr b="0" lang="en-US" sz="3200" spc="-1" strike="noStrike">
                <a:solidFill>
                  <a:srgbClr val="ffffff"/>
                </a:solidFill>
                <a:latin typeface="Arial"/>
                <a:ea typeface="DejaVu Sans"/>
              </a:rPr>
              <a:t>el</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m</a:t>
            </a:r>
            <a:r>
              <a:rPr b="0" lang="en-US" sz="3200" spc="-12" strike="noStrike">
                <a:solidFill>
                  <a:srgbClr val="ffffff"/>
                </a:solidFill>
                <a:latin typeface="Arial"/>
                <a:ea typeface="DejaVu Sans"/>
              </a:rPr>
              <a:t>e</a:t>
            </a:r>
            <a:r>
              <a:rPr b="0" lang="en-US" sz="3200" spc="-1" strike="noStrike">
                <a:solidFill>
                  <a:srgbClr val="ffffff"/>
                </a:solidFill>
                <a:latin typeface="Arial"/>
                <a:ea typeface="DejaVu Sans"/>
              </a:rPr>
              <a:t>nts</a:t>
            </a:r>
            <a:r>
              <a:rPr b="0" lang="en-US" sz="3200" spc="-15" strike="noStrike">
                <a:solidFill>
                  <a:srgbClr val="ffffff"/>
                </a:solidFill>
                <a:latin typeface="Arial"/>
                <a:ea typeface="DejaVu Sans"/>
              </a:rPr>
              <a:t> </a:t>
            </a:r>
            <a:r>
              <a:rPr b="0" lang="en-US" sz="3200" spc="-1" strike="noStrike">
                <a:solidFill>
                  <a:srgbClr val="ffffff"/>
                </a:solidFill>
                <a:latin typeface="Arial"/>
                <a:ea typeface="DejaVu Sans"/>
              </a:rPr>
              <a:t>of</a:t>
            </a:r>
            <a:r>
              <a:rPr b="0" lang="en-US" sz="3200" spc="-12" strike="noStrike">
                <a:solidFill>
                  <a:srgbClr val="ffffff"/>
                </a:solidFill>
                <a:latin typeface="Arial"/>
                <a:ea typeface="DejaVu Sans"/>
              </a:rPr>
              <a:t> </a:t>
            </a:r>
            <a:r>
              <a:rPr b="0" lang="en-US" sz="3200" spc="-1" strike="noStrike">
                <a:solidFill>
                  <a:srgbClr val="ffffff"/>
                </a:solidFill>
                <a:latin typeface="Arial"/>
                <a:ea typeface="DejaVu Sans"/>
              </a:rPr>
              <a:t>disast</a:t>
            </a:r>
            <a:r>
              <a:rPr b="0" lang="en-US" sz="3200" spc="-12" strike="noStrike">
                <a:solidFill>
                  <a:srgbClr val="ffffff"/>
                </a:solidFill>
                <a:latin typeface="Arial"/>
                <a:ea typeface="DejaVu Sans"/>
              </a:rPr>
              <a:t>e</a:t>
            </a:r>
            <a:r>
              <a:rPr b="0" lang="en-US" sz="3200" spc="-1" strike="noStrike">
                <a:solidFill>
                  <a:srgbClr val="ffffff"/>
                </a:solidFill>
                <a:latin typeface="Arial"/>
                <a:ea typeface="DejaVu Sans"/>
              </a:rPr>
              <a:t>r pr</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p</a:t>
            </a:r>
            <a:r>
              <a:rPr b="0" lang="en-US" sz="3200" spc="-15" strike="noStrike">
                <a:solidFill>
                  <a:srgbClr val="ffffff"/>
                </a:solidFill>
                <a:latin typeface="Arial"/>
                <a:ea typeface="DejaVu Sans"/>
              </a:rPr>
              <a:t>a</a:t>
            </a:r>
            <a:r>
              <a:rPr b="0" lang="en-US" sz="3200" spc="-1" strike="noStrike">
                <a:solidFill>
                  <a:srgbClr val="ffffff"/>
                </a:solidFill>
                <a:latin typeface="Arial"/>
                <a:ea typeface="DejaVu Sans"/>
              </a:rPr>
              <a:t>re</a:t>
            </a:r>
            <a:r>
              <a:rPr b="0" lang="en-US" sz="3200" spc="-15" strike="noStrike">
                <a:solidFill>
                  <a:srgbClr val="ffffff"/>
                </a:solidFill>
                <a:latin typeface="Arial"/>
                <a:ea typeface="DejaVu Sans"/>
              </a:rPr>
              <a:t>d</a:t>
            </a:r>
            <a:r>
              <a:rPr b="0" lang="en-US" sz="3200" spc="-1" strike="noStrike">
                <a:solidFill>
                  <a:srgbClr val="ffffff"/>
                </a:solidFill>
                <a:latin typeface="Arial"/>
                <a:ea typeface="DejaVu Sans"/>
              </a:rPr>
              <a:t>n</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ss</a:t>
            </a:r>
            <a:endParaRPr b="0" lang="en-US" sz="32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Ad</a:t>
            </a:r>
            <a:r>
              <a:rPr b="0" lang="en-US" sz="3200" spc="-15" strike="noStrike">
                <a:solidFill>
                  <a:srgbClr val="ffffff"/>
                </a:solidFill>
                <a:latin typeface="Arial"/>
                <a:ea typeface="DejaVu Sans"/>
              </a:rPr>
              <a:t>d</a:t>
            </a:r>
            <a:r>
              <a:rPr b="0" lang="en-US" sz="3200" spc="-1" strike="noStrike">
                <a:solidFill>
                  <a:srgbClr val="ffffff"/>
                </a:solidFill>
                <a:latin typeface="Arial"/>
                <a:ea typeface="DejaVu Sans"/>
              </a:rPr>
              <a:t>ress</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specific</a:t>
            </a:r>
            <a:r>
              <a:rPr b="0" lang="en-US" sz="3200" spc="-15" strike="noStrike">
                <a:solidFill>
                  <a:srgbClr val="ffffff"/>
                </a:solidFill>
                <a:latin typeface="Arial"/>
                <a:ea typeface="DejaVu Sans"/>
              </a:rPr>
              <a:t> </a:t>
            </a:r>
            <a:r>
              <a:rPr b="0" lang="en-US" sz="3200" spc="-1" strike="noStrike">
                <a:solidFill>
                  <a:srgbClr val="ffffff"/>
                </a:solidFill>
                <a:latin typeface="Arial"/>
                <a:ea typeface="DejaVu Sans"/>
              </a:rPr>
              <a:t>n</a:t>
            </a:r>
            <a:r>
              <a:rPr b="0" lang="en-US" sz="3200" spc="-12" strike="noStrike">
                <a:solidFill>
                  <a:srgbClr val="ffffff"/>
                </a:solidFill>
                <a:latin typeface="Arial"/>
                <a:ea typeface="DejaVu Sans"/>
              </a:rPr>
              <a:t>e</a:t>
            </a:r>
            <a:r>
              <a:rPr b="0" lang="en-US" sz="3200" spc="-1" strike="noStrike">
                <a:solidFill>
                  <a:srgbClr val="ffffff"/>
                </a:solidFill>
                <a:latin typeface="Arial"/>
                <a:ea typeface="DejaVu Sans"/>
              </a:rPr>
              <a:t>e</a:t>
            </a:r>
            <a:r>
              <a:rPr b="0" lang="en-US" sz="3200" spc="-12" strike="noStrike">
                <a:solidFill>
                  <a:srgbClr val="ffffff"/>
                </a:solidFill>
                <a:latin typeface="Arial"/>
                <a:ea typeface="DejaVu Sans"/>
              </a:rPr>
              <a:t>d</a:t>
            </a:r>
            <a:r>
              <a:rPr b="0" lang="en-US" sz="3200" spc="-1" strike="noStrike">
                <a:solidFill>
                  <a:srgbClr val="ffffff"/>
                </a:solidFill>
                <a:latin typeface="Arial"/>
                <a:ea typeface="DejaVu Sans"/>
              </a:rPr>
              <a:t>s </a:t>
            </a:r>
            <a:r>
              <a:rPr b="0" lang="en-US" sz="3200" spc="-15" strike="noStrike">
                <a:solidFill>
                  <a:srgbClr val="ffffff"/>
                </a:solidFill>
                <a:latin typeface="Arial"/>
                <a:ea typeface="DejaVu Sans"/>
              </a:rPr>
              <a:t>f</a:t>
            </a:r>
            <a:r>
              <a:rPr b="0" lang="en-US" sz="3200" spc="-1" strike="noStrike">
                <a:solidFill>
                  <a:srgbClr val="ffffff"/>
                </a:solidFill>
                <a:latin typeface="Arial"/>
                <a:ea typeface="DejaVu Sans"/>
              </a:rPr>
              <a:t>or</a:t>
            </a:r>
            <a:r>
              <a:rPr b="0" lang="en-US" sz="3200" spc="-21" strike="noStrike">
                <a:solidFill>
                  <a:srgbClr val="ffffff"/>
                </a:solidFill>
                <a:latin typeface="Arial"/>
                <a:ea typeface="DejaVu Sans"/>
              </a:rPr>
              <a:t> </a:t>
            </a:r>
            <a:r>
              <a:rPr b="0" lang="en-US" sz="3200" spc="-1" strike="noStrike">
                <a:solidFill>
                  <a:srgbClr val="ffffff"/>
                </a:solidFill>
                <a:latin typeface="Arial"/>
                <a:ea typeface="DejaVu Sans"/>
              </a:rPr>
              <a:t>yourself</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a</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d</a:t>
            </a:r>
            <a:endParaRPr b="0" lang="en-US" sz="3200" spc="-1" strike="noStrike">
              <a:solidFill>
                <a:srgbClr val="ffffff"/>
              </a:solidFill>
              <a:latin typeface="Arial"/>
            </a:endParaRPr>
          </a:p>
          <a:p>
            <a:pPr marL="355680">
              <a:lnSpc>
                <a:spcPct val="100000"/>
              </a:lnSpc>
              <a:tabLst>
                <a:tab algn="l" pos="355680"/>
              </a:tabLst>
            </a:pPr>
            <a:r>
              <a:rPr b="0" lang="en-US" sz="3200" spc="-1" strike="noStrike">
                <a:solidFill>
                  <a:srgbClr val="ffffff"/>
                </a:solidFill>
                <a:latin typeface="Arial"/>
                <a:ea typeface="DejaVu Sans"/>
              </a:rPr>
              <a:t>p</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o</a:t>
            </a:r>
            <a:r>
              <a:rPr b="0" lang="en-US" sz="3200" spc="-15" strike="noStrike">
                <a:solidFill>
                  <a:srgbClr val="ffffff"/>
                </a:solidFill>
                <a:latin typeface="Arial"/>
                <a:ea typeface="DejaVu Sans"/>
              </a:rPr>
              <a:t>p</a:t>
            </a:r>
            <a:r>
              <a:rPr b="0" lang="en-US" sz="3200" spc="-1" strike="noStrike">
                <a:solidFill>
                  <a:srgbClr val="ffffff"/>
                </a:solidFill>
                <a:latin typeface="Arial"/>
                <a:ea typeface="DejaVu Sans"/>
              </a:rPr>
              <a:t>le</a:t>
            </a:r>
            <a:r>
              <a:rPr b="0" lang="en-US" sz="3200" spc="-26" strike="noStrike">
                <a:solidFill>
                  <a:srgbClr val="ffffff"/>
                </a:solidFill>
                <a:latin typeface="Arial"/>
                <a:ea typeface="DejaVu Sans"/>
              </a:rPr>
              <a:t> </a:t>
            </a:r>
            <a:r>
              <a:rPr b="0" lang="en-US" sz="3200" spc="-1" strike="noStrike">
                <a:solidFill>
                  <a:srgbClr val="ffffff"/>
                </a:solidFill>
                <a:latin typeface="Arial"/>
                <a:ea typeface="DejaVu Sans"/>
              </a:rPr>
              <a:t>you</a:t>
            </a:r>
            <a:r>
              <a:rPr b="0" lang="en-US" sz="3200" spc="-26" strike="noStrike">
                <a:solidFill>
                  <a:srgbClr val="ffffff"/>
                </a:solidFill>
                <a:latin typeface="Arial"/>
                <a:ea typeface="DejaVu Sans"/>
              </a:rPr>
              <a:t> </a:t>
            </a:r>
            <a:r>
              <a:rPr b="0" lang="en-US" sz="3200" spc="-1" strike="noStrike">
                <a:solidFill>
                  <a:srgbClr val="ffffff"/>
                </a:solidFill>
                <a:latin typeface="Arial"/>
                <a:ea typeface="DejaVu Sans"/>
              </a:rPr>
              <a:t>know</a:t>
            </a:r>
            <a:endParaRPr b="0" lang="en-US" sz="3200" spc="-1" strike="noStrike">
              <a:solidFill>
                <a:srgbClr val="ffffff"/>
              </a:solidFill>
              <a:latin typeface="Arial"/>
            </a:endParaRPr>
          </a:p>
        </p:txBody>
      </p:sp>
      <p:pic>
        <p:nvPicPr>
          <p:cNvPr id="367" name="Picture 8" descr=""/>
          <p:cNvPicPr/>
          <p:nvPr/>
        </p:nvPicPr>
        <p:blipFill>
          <a:blip r:embed="rId3"/>
          <a:stretch/>
        </p:blipFill>
        <p:spPr>
          <a:xfrm>
            <a:off x="7620120" y="5867280"/>
            <a:ext cx="1217160" cy="704520"/>
          </a:xfrm>
          <a:prstGeom prst="rect">
            <a:avLst/>
          </a:prstGeom>
          <a:ln w="0">
            <a:noFill/>
          </a:ln>
        </p:spPr>
      </p:pic>
      <p:sp>
        <p:nvSpPr>
          <p:cNvPr id="368" name="object 4"/>
          <p:cNvSpPr/>
          <p:nvPr/>
        </p:nvSpPr>
        <p:spPr>
          <a:xfrm>
            <a:off x="380880" y="586728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69"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title"/>
          </p:nvPr>
        </p:nvSpPr>
        <p:spPr>
          <a:xfrm>
            <a:off x="1137960" y="82800"/>
            <a:ext cx="7498080" cy="923040"/>
          </a:xfrm>
          <a:prstGeom prst="rect">
            <a:avLst/>
          </a:prstGeom>
          <a:noFill/>
          <a:ln w="0">
            <a:noFill/>
          </a:ln>
        </p:spPr>
        <p:txBody>
          <a:bodyPr lIns="0" rIns="0" tIns="0" bIns="0" anchor="ctr">
            <a:noAutofit/>
          </a:bodyPr>
          <a:p>
            <a:pPr marL="12600" indent="0" algn="ctr">
              <a:lnSpc>
                <a:spcPct val="100000"/>
              </a:lnSpc>
              <a:buNone/>
              <a:tabLst>
                <a:tab algn="l" pos="0"/>
              </a:tabLst>
            </a:pPr>
            <a:r>
              <a:rPr b="1" lang="en-US" sz="4100" spc="-1" strike="noStrike">
                <a:solidFill>
                  <a:srgbClr val="ffffff"/>
                </a:solidFill>
                <a:latin typeface="Lucida Sans"/>
                <a:ea typeface="DejaVu Sans"/>
              </a:rPr>
              <a:t>Evacuation Map</a:t>
            </a:r>
            <a:endParaRPr b="0" lang="en-US" sz="4100" spc="-1" strike="noStrike">
              <a:solidFill>
                <a:srgbClr val="ffffff"/>
              </a:solidFill>
              <a:latin typeface="Arial"/>
            </a:endParaRPr>
          </a:p>
        </p:txBody>
      </p:sp>
      <p:pic>
        <p:nvPicPr>
          <p:cNvPr id="371" name="Picture 8" descr=""/>
          <p:cNvPicPr/>
          <p:nvPr/>
        </p:nvPicPr>
        <p:blipFill>
          <a:blip r:embed="rId1"/>
          <a:stretch/>
        </p:blipFill>
        <p:spPr>
          <a:xfrm>
            <a:off x="7558920" y="6068160"/>
            <a:ext cx="1217160" cy="704880"/>
          </a:xfrm>
          <a:prstGeom prst="rect">
            <a:avLst/>
          </a:prstGeom>
          <a:ln w="0">
            <a:noFill/>
          </a:ln>
        </p:spPr>
      </p:pic>
      <p:pic>
        <p:nvPicPr>
          <p:cNvPr id="372" name="Picture 10" descr=""/>
          <p:cNvPicPr/>
          <p:nvPr/>
        </p:nvPicPr>
        <p:blipFill>
          <a:blip r:embed="rId2"/>
          <a:stretch/>
        </p:blipFill>
        <p:spPr>
          <a:xfrm>
            <a:off x="767160" y="6006960"/>
            <a:ext cx="1058760" cy="675360"/>
          </a:xfrm>
          <a:prstGeom prst="rect">
            <a:avLst/>
          </a:prstGeom>
          <a:ln w="0">
            <a:noFill/>
          </a:ln>
        </p:spPr>
      </p:pic>
      <p:sp>
        <p:nvSpPr>
          <p:cNvPr id="373" name="PlaceHolder 2"/>
          <p:cNvSpPr>
            <a:spLocks noGrp="1"/>
          </p:cNvSpPr>
          <p:nvPr>
            <p:ph type="ftr" idx="20"/>
          </p:nvPr>
        </p:nvSpPr>
        <p:spPr>
          <a:xfrm>
            <a:off x="3003480" y="6173280"/>
            <a:ext cx="3134880" cy="490320"/>
          </a:xfrm>
          <a:prstGeom prst="rect">
            <a:avLst/>
          </a:prstGeom>
          <a:noFill/>
          <a:ln w="0">
            <a:noFill/>
          </a:ln>
        </p:spPr>
        <p:txBody>
          <a:bodyPr lIns="90000" rIns="90000" tIns="45000" bIns="45000" anchor="b">
            <a:noAutofit/>
          </a:bodyPr>
          <a:lstStyle>
            <a:lvl1pPr indent="0" algn="ctr">
              <a:lnSpc>
                <a:spcPct val="100000"/>
              </a:lnSpc>
              <a:buNone/>
              <a:tabLst>
                <a:tab algn="l" pos="0"/>
              </a:tabLst>
              <a:defRPr b="0" lang="en-US" sz="1600" spc="-12" strike="noStrike">
                <a:solidFill>
                  <a:srgbClr val="bcbcbc"/>
                </a:solidFill>
                <a:latin typeface="Book Antiqua"/>
                <a:ea typeface="DejaVu Sans"/>
              </a:defRPr>
            </a:lvl1pPr>
          </a:lstStyle>
          <a:p>
            <a:pPr indent="0" algn="ctr">
              <a:lnSpc>
                <a:spcPct val="100000"/>
              </a:lnSpc>
              <a:buNone/>
              <a:tabLst>
                <a:tab algn="l" pos="0"/>
              </a:tabLst>
            </a:pPr>
            <a:r>
              <a:rPr b="0" lang="en-US" sz="1600" spc="-12" strike="noStrike">
                <a:solidFill>
                  <a:srgbClr val="bcbcbc"/>
                </a:solidFill>
                <a:latin typeface="Book Antiqua"/>
                <a:ea typeface="DejaVu Sans"/>
              </a:rPr>
              <a:t>CERT  Disaster Preparedness </a:t>
            </a:r>
            <a:endParaRPr b="0" lang="en-US" sz="1600" spc="-1" strike="noStrike">
              <a:solidFill>
                <a:srgbClr val="ffffff"/>
              </a:solidFill>
              <a:latin typeface="Times New Roman"/>
            </a:endParaRPr>
          </a:p>
        </p:txBody>
      </p:sp>
      <p:pic>
        <p:nvPicPr>
          <p:cNvPr id="374" name="Picture 2" descr=""/>
          <p:cNvPicPr/>
          <p:nvPr/>
        </p:nvPicPr>
        <p:blipFill>
          <a:blip r:embed="rId3"/>
          <a:srcRect l="37018" t="13333" r="25517" b="7559"/>
          <a:stretch/>
        </p:blipFill>
        <p:spPr>
          <a:xfrm>
            <a:off x="4343400" y="1219320"/>
            <a:ext cx="4036320" cy="4722120"/>
          </a:xfrm>
          <a:prstGeom prst="rect">
            <a:avLst/>
          </a:prstGeom>
          <a:ln w="9525">
            <a:noFill/>
          </a:ln>
        </p:spPr>
      </p:pic>
      <p:sp>
        <p:nvSpPr>
          <p:cNvPr id="375" name="Rectangle 9"/>
          <p:cNvSpPr/>
          <p:nvPr/>
        </p:nvSpPr>
        <p:spPr>
          <a:xfrm>
            <a:off x="208080" y="1260000"/>
            <a:ext cx="3884040" cy="22863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800" spc="-1" strike="noStrike">
                <a:solidFill>
                  <a:srgbClr val="ffffff"/>
                </a:solidFill>
                <a:latin typeface="Book Antiqua"/>
                <a:ea typeface="DejaVu Sans"/>
              </a:rPr>
              <a:t>If you feel threatened, leave immediately. Do not wait for an evacuation order.</a:t>
            </a:r>
            <a:endParaRPr b="0" lang="en-US" sz="1800" spc="-1" strike="noStrike">
              <a:solidFill>
                <a:srgbClr val="ffffff"/>
              </a:solidFill>
              <a:latin typeface="Arial"/>
            </a:endParaRPr>
          </a:p>
          <a:p>
            <a:pPr>
              <a:lnSpc>
                <a:spcPct val="100000"/>
              </a:lnSpc>
            </a:pPr>
            <a:endParaRPr b="0" lang="en-US" sz="1800" spc="-1" strike="noStrike">
              <a:solidFill>
                <a:srgbClr val="ffffff"/>
              </a:solidFill>
              <a:latin typeface="Arial"/>
            </a:endParaRPr>
          </a:p>
          <a:p>
            <a:pPr>
              <a:lnSpc>
                <a:spcPct val="100000"/>
              </a:lnSpc>
            </a:pPr>
            <a:r>
              <a:rPr b="0" lang="en-US" sz="1800" spc="-1" strike="noStrike">
                <a:solidFill>
                  <a:srgbClr val="ffffff"/>
                </a:solidFill>
                <a:latin typeface="Book Antiqua"/>
                <a:ea typeface="DejaVu Sans"/>
              </a:rPr>
              <a:t>Evacuation web page:</a:t>
            </a:r>
            <a:endParaRPr b="0" lang="en-US" sz="1800" spc="-1" strike="noStrike">
              <a:solidFill>
                <a:srgbClr val="ffffff"/>
              </a:solidFill>
              <a:latin typeface="Arial"/>
            </a:endParaRPr>
          </a:p>
          <a:p>
            <a:pPr>
              <a:lnSpc>
                <a:spcPct val="100000"/>
              </a:lnSpc>
            </a:pPr>
            <a:r>
              <a:rPr b="0" lang="en-US" sz="1800" spc="-1" strike="noStrike" u="sng">
                <a:solidFill>
                  <a:srgbClr val="410082"/>
                </a:solidFill>
                <a:uFillTx/>
                <a:latin typeface="Book Antiqua"/>
                <a:ea typeface="DejaVu Sans"/>
                <a:hlinkClick r:id="rId4"/>
              </a:rPr>
              <a:t>https://www.Berkeleyca.gov/WildfireEvacuation/</a:t>
            </a:r>
            <a:endParaRPr b="0" lang="en-US" sz="1800" spc="-1" strike="noStrike">
              <a:solidFill>
                <a:srgbClr val="ffffff"/>
              </a:solidFill>
              <a:latin typeface="Arial"/>
            </a:endParaRPr>
          </a:p>
          <a:p>
            <a:pPr>
              <a:lnSpc>
                <a:spcPct val="100000"/>
              </a:lnSpc>
            </a:pPr>
            <a:endParaRPr b="0" lang="en-US" sz="1800" spc="-1" strike="noStrike">
              <a:solidFill>
                <a:srgbClr val="ffffff"/>
              </a:solidFill>
              <a:latin typeface="Arial"/>
            </a:endParaRPr>
          </a:p>
          <a:p>
            <a:pPr>
              <a:lnSpc>
                <a:spcPct val="100000"/>
              </a:lnSpc>
            </a:pPr>
            <a:r>
              <a:rPr b="1" lang="en-US" sz="1800" spc="-1" strike="noStrike">
                <a:solidFill>
                  <a:srgbClr val="ffffff"/>
                </a:solidFill>
                <a:latin typeface="Book Antiqua"/>
                <a:ea typeface="DejaVu Sans"/>
              </a:rPr>
              <a:t>Berkeley Path Wanderers:</a:t>
            </a:r>
            <a:endParaRPr b="0" lang="en-US" sz="1800" spc="-1" strike="noStrike">
              <a:solidFill>
                <a:srgbClr val="ffffff"/>
              </a:solidFill>
              <a:latin typeface="Arial"/>
            </a:endParaRPr>
          </a:p>
        </p:txBody>
      </p:sp>
      <p:sp>
        <p:nvSpPr>
          <p:cNvPr id="376" name="Rectangle 12"/>
          <p:cNvSpPr/>
          <p:nvPr/>
        </p:nvSpPr>
        <p:spPr>
          <a:xfrm>
            <a:off x="218520" y="4042440"/>
            <a:ext cx="3620880" cy="639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800" spc="-1" strike="noStrike" u="sng">
                <a:solidFill>
                  <a:srgbClr val="410082"/>
                </a:solidFill>
                <a:uFillTx/>
                <a:latin typeface="Book Antiqua"/>
                <a:ea typeface="DejaVu Sans"/>
                <a:hlinkClick r:id="rId5"/>
              </a:rPr>
              <a:t>https://www.berkeleypaths.org/</a:t>
            </a:r>
            <a:endParaRPr b="0" lang="en-US" sz="1800" spc="-1" strike="noStrike">
              <a:solidFill>
                <a:srgbClr val="ffffff"/>
              </a:solidFill>
              <a:latin typeface="Arial"/>
            </a:endParaRPr>
          </a:p>
          <a:p>
            <a:pPr>
              <a:lnSpc>
                <a:spcPct val="100000"/>
              </a:lnSpc>
            </a:pPr>
            <a:endParaRPr b="0" lang="en-US" sz="1800" spc="-1" strike="noStrike">
              <a:solidFill>
                <a:srgbClr val="ffffff"/>
              </a:solidFill>
              <a:latin typeface="Arial"/>
            </a:endParaRPr>
          </a:p>
        </p:txBody>
      </p:sp>
      <p:sp>
        <p:nvSpPr>
          <p:cNvPr id="377" name="TextBox 1"/>
          <p:cNvSpPr/>
          <p:nvPr/>
        </p:nvSpPr>
        <p:spPr>
          <a:xfrm>
            <a:off x="354960" y="4814280"/>
            <a:ext cx="3724560" cy="9140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1800" spc="-1" strike="noStrike">
                <a:solidFill>
                  <a:srgbClr val="ffffff"/>
                </a:solidFill>
                <a:latin typeface="Book Antiqua"/>
                <a:ea typeface="DejaVu Sans"/>
              </a:rPr>
              <a:t>Zonehaven:</a:t>
            </a:r>
            <a:endParaRPr b="0" lang="en-US" sz="1800" spc="-1" strike="noStrike">
              <a:solidFill>
                <a:srgbClr val="ffffff"/>
              </a:solidFill>
              <a:latin typeface="Arial"/>
            </a:endParaRPr>
          </a:p>
          <a:p>
            <a:pPr>
              <a:lnSpc>
                <a:spcPct val="100000"/>
              </a:lnSpc>
            </a:pPr>
            <a:r>
              <a:rPr b="0" lang="en-US" sz="1800" spc="-1" strike="noStrike" u="sng">
                <a:solidFill>
                  <a:srgbClr val="410082"/>
                </a:solidFill>
                <a:uFillTx/>
                <a:latin typeface="Book Antiqua"/>
                <a:ea typeface="DejaVu Sans"/>
                <a:hlinkClick r:id="rId6"/>
              </a:rPr>
              <a:t>https://aware.zonehaven.com</a:t>
            </a:r>
            <a:endParaRPr b="0" lang="en-US" sz="1800" spc="-1" strike="noStrike">
              <a:solidFill>
                <a:srgbClr val="ffffff"/>
              </a:solidFill>
              <a:latin typeface="Arial"/>
            </a:endParaRPr>
          </a:p>
          <a:p>
            <a:pPr>
              <a:lnSpc>
                <a:spcPct val="100000"/>
              </a:lnSpc>
            </a:pPr>
            <a:endParaRPr b="0" lang="en-US"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object 2"/>
          <p:cNvSpPr/>
          <p:nvPr/>
        </p:nvSpPr>
        <p:spPr>
          <a:xfrm>
            <a:off x="304920" y="1447920"/>
            <a:ext cx="8379720" cy="497052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3200" spc="-1" strike="noStrike">
                <a:solidFill>
                  <a:srgbClr val="ffffff"/>
                </a:solidFill>
                <a:latin typeface="Arial"/>
                <a:ea typeface="DejaVu Sans"/>
              </a:rPr>
              <a:t>Deve</a:t>
            </a:r>
            <a:r>
              <a:rPr b="0" lang="en-US" sz="3200" spc="-15" strike="noStrike">
                <a:solidFill>
                  <a:srgbClr val="ffffff"/>
                </a:solidFill>
                <a:latin typeface="Arial"/>
                <a:ea typeface="DejaVu Sans"/>
              </a:rPr>
              <a:t>l</a:t>
            </a:r>
            <a:r>
              <a:rPr b="0" lang="en-US" sz="3200" spc="-1" strike="noStrike">
                <a:solidFill>
                  <a:srgbClr val="ffffff"/>
                </a:solidFill>
                <a:latin typeface="Arial"/>
                <a:ea typeface="DejaVu Sans"/>
              </a:rPr>
              <a:t>op</a:t>
            </a:r>
            <a:r>
              <a:rPr b="0" lang="en-US" sz="3200" spc="-41" strike="noStrike">
                <a:solidFill>
                  <a:srgbClr val="ffffff"/>
                </a:solidFill>
                <a:latin typeface="Arial"/>
                <a:ea typeface="DejaVu Sans"/>
              </a:rPr>
              <a:t> </a:t>
            </a:r>
            <a:r>
              <a:rPr b="0" lang="en-US" sz="3200" spc="-1" strike="noStrike">
                <a:solidFill>
                  <a:srgbClr val="ffffff"/>
                </a:solidFill>
                <a:latin typeface="Arial"/>
                <a:ea typeface="DejaVu Sans"/>
              </a:rPr>
              <a:t>h</a:t>
            </a:r>
            <a:r>
              <a:rPr b="0" lang="en-US" sz="3200" spc="-15" strike="noStrike">
                <a:solidFill>
                  <a:srgbClr val="ffffff"/>
                </a:solidFill>
                <a:latin typeface="Arial"/>
                <a:ea typeface="DejaVu Sans"/>
              </a:rPr>
              <a:t>o</a:t>
            </a:r>
            <a:r>
              <a:rPr b="0" lang="en-US" sz="3200" spc="-1" strike="noStrike">
                <a:solidFill>
                  <a:srgbClr val="ffffff"/>
                </a:solidFill>
                <a:latin typeface="Arial"/>
                <a:ea typeface="DejaVu Sans"/>
              </a:rPr>
              <a:t>me</a:t>
            </a:r>
            <a:r>
              <a:rPr b="0" lang="en-US" sz="3200" spc="-15" strike="noStrike">
                <a:solidFill>
                  <a:srgbClr val="ffffff"/>
                </a:solidFill>
                <a:latin typeface="Arial"/>
                <a:ea typeface="DejaVu Sans"/>
              </a:rPr>
              <a:t> and work plans for </a:t>
            </a:r>
            <a:r>
              <a:rPr b="0" lang="en-US" sz="3200" spc="-12" strike="noStrike">
                <a:solidFill>
                  <a:srgbClr val="ffffff"/>
                </a:solidFill>
                <a:latin typeface="Arial"/>
                <a:ea typeface="DejaVu Sans"/>
              </a:rPr>
              <a:t>e</a:t>
            </a:r>
            <a:r>
              <a:rPr b="0" lang="en-US" sz="3200" spc="-1" strike="noStrike">
                <a:solidFill>
                  <a:srgbClr val="ffffff"/>
                </a:solidFill>
                <a:latin typeface="Arial"/>
                <a:ea typeface="DejaVu Sans"/>
              </a:rPr>
              <a:t>ar</a:t>
            </a:r>
            <a:r>
              <a:rPr b="0" lang="en-US" sz="3200" spc="-12" strike="noStrike">
                <a:solidFill>
                  <a:srgbClr val="ffffff"/>
                </a:solidFill>
                <a:latin typeface="Arial"/>
                <a:ea typeface="DejaVu Sans"/>
              </a:rPr>
              <a:t>t</a:t>
            </a:r>
            <a:r>
              <a:rPr b="0" lang="en-US" sz="3200" spc="-1" strike="noStrike">
                <a:solidFill>
                  <a:srgbClr val="ffffff"/>
                </a:solidFill>
                <a:latin typeface="Arial"/>
                <a:ea typeface="DejaVu Sans"/>
              </a:rPr>
              <a:t>h</a:t>
            </a:r>
            <a:r>
              <a:rPr b="0" lang="en-US" sz="3200" spc="-15" strike="noStrike">
                <a:solidFill>
                  <a:srgbClr val="ffffff"/>
                </a:solidFill>
                <a:latin typeface="Arial"/>
                <a:ea typeface="DejaVu Sans"/>
              </a:rPr>
              <a:t>q</a:t>
            </a:r>
            <a:r>
              <a:rPr b="0" lang="en-US" sz="3200" spc="-1" strike="noStrike">
                <a:solidFill>
                  <a:srgbClr val="ffffff"/>
                </a:solidFill>
                <a:latin typeface="Arial"/>
                <a:ea typeface="DejaVu Sans"/>
              </a:rPr>
              <a:t>u</a:t>
            </a:r>
            <a:r>
              <a:rPr b="0" lang="en-US" sz="3200" spc="-15" strike="noStrike">
                <a:solidFill>
                  <a:srgbClr val="ffffff"/>
                </a:solidFill>
                <a:latin typeface="Arial"/>
                <a:ea typeface="DejaVu Sans"/>
              </a:rPr>
              <a:t>a</a:t>
            </a:r>
            <a:r>
              <a:rPr b="0" lang="en-US" sz="3200" spc="-1" strike="noStrike">
                <a:solidFill>
                  <a:srgbClr val="ffffff"/>
                </a:solidFill>
                <a:latin typeface="Arial"/>
                <a:ea typeface="DejaVu Sans"/>
              </a:rPr>
              <a:t>ke</a:t>
            </a:r>
            <a:r>
              <a:rPr b="0" lang="en-US" sz="3200" spc="-32" strike="noStrike">
                <a:solidFill>
                  <a:srgbClr val="ffffff"/>
                </a:solidFill>
                <a:latin typeface="Arial"/>
                <a:ea typeface="DejaVu Sans"/>
              </a:rPr>
              <a:t> and </a:t>
            </a:r>
            <a:r>
              <a:rPr b="0" lang="en-US" sz="3200" spc="-1" strike="noStrike">
                <a:solidFill>
                  <a:srgbClr val="ffffff"/>
                </a:solidFill>
                <a:latin typeface="Arial"/>
                <a:ea typeface="DejaVu Sans"/>
              </a:rPr>
              <a:t>other disasters</a:t>
            </a:r>
            <a:endParaRPr b="0" lang="en-US" sz="32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 </a:t>
            </a:r>
            <a:r>
              <a:rPr b="0" lang="en-US" sz="3200" spc="-1" strike="noStrike">
                <a:solidFill>
                  <a:srgbClr val="ffffff"/>
                </a:solidFill>
                <a:latin typeface="Arial"/>
                <a:ea typeface="DejaVu Sans"/>
              </a:rPr>
              <a:t>- pl</a:t>
            </a:r>
            <a:r>
              <a:rPr b="0" lang="en-US" sz="3200" spc="-15" strike="noStrike">
                <a:solidFill>
                  <a:srgbClr val="ffffff"/>
                </a:solidFill>
                <a:latin typeface="Arial"/>
                <a:ea typeface="DejaVu Sans"/>
              </a:rPr>
              <a:t>a</a:t>
            </a:r>
            <a:r>
              <a:rPr b="0" lang="en-US" sz="3200" spc="-1" strike="noStrike">
                <a:solidFill>
                  <a:srgbClr val="ffffff"/>
                </a:solidFill>
                <a:latin typeface="Arial"/>
                <a:ea typeface="DejaVu Sans"/>
              </a:rPr>
              <a:t>n </a:t>
            </a:r>
            <a:r>
              <a:rPr b="0" lang="en-US" sz="3200" spc="-12" strike="noStrike">
                <a:solidFill>
                  <a:srgbClr val="ffffff"/>
                </a:solidFill>
                <a:latin typeface="Arial"/>
                <a:ea typeface="DejaVu Sans"/>
              </a:rPr>
              <a:t>f</a:t>
            </a:r>
            <a:r>
              <a:rPr b="0" lang="en-US" sz="3200" spc="-1" strike="noStrike">
                <a:solidFill>
                  <a:srgbClr val="ffffff"/>
                </a:solidFill>
                <a:latin typeface="Arial"/>
                <a:ea typeface="DejaVu Sans"/>
              </a:rPr>
              <a:t>or r</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u</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iti</a:t>
            </a:r>
            <a:r>
              <a:rPr b="0" lang="en-US" sz="3200" spc="-21" strike="noStrike">
                <a:solidFill>
                  <a:srgbClr val="ffffff"/>
                </a:solidFill>
                <a:latin typeface="Arial"/>
                <a:ea typeface="DejaVu Sans"/>
              </a:rPr>
              <a:t>n</a:t>
            </a:r>
            <a:r>
              <a:rPr b="0" lang="en-US" sz="3200" spc="-1" strike="noStrike">
                <a:solidFill>
                  <a:srgbClr val="ffffff"/>
                </a:solidFill>
                <a:latin typeface="Arial"/>
                <a:ea typeface="DejaVu Sans"/>
              </a:rPr>
              <a:t>g</a:t>
            </a:r>
            <a:r>
              <a:rPr b="0" lang="en-US" sz="3200" spc="-21" strike="noStrike">
                <a:solidFill>
                  <a:srgbClr val="ffffff"/>
                </a:solidFill>
                <a:latin typeface="Arial"/>
                <a:ea typeface="DejaVu Sans"/>
              </a:rPr>
              <a:t> </a:t>
            </a:r>
            <a:r>
              <a:rPr b="0" lang="en-US" sz="3200" spc="-1" strike="noStrike">
                <a:solidFill>
                  <a:srgbClr val="ffffff"/>
                </a:solidFill>
                <a:latin typeface="Arial"/>
                <a:ea typeface="DejaVu Sans"/>
              </a:rPr>
              <a:t>fa</a:t>
            </a:r>
            <a:r>
              <a:rPr b="0" lang="en-US" sz="3200" spc="-15" strike="noStrike">
                <a:solidFill>
                  <a:srgbClr val="ffffff"/>
                </a:solidFill>
                <a:latin typeface="Arial"/>
                <a:ea typeface="DejaVu Sans"/>
              </a:rPr>
              <a:t>m</a:t>
            </a:r>
            <a:r>
              <a:rPr b="0" lang="en-US" sz="3200" spc="-1" strike="noStrike">
                <a:solidFill>
                  <a:srgbClr val="ffffff"/>
                </a:solidFill>
                <a:latin typeface="Arial"/>
                <a:ea typeface="DejaVu Sans"/>
              </a:rPr>
              <a:t>ily m</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m</a:t>
            </a:r>
            <a:r>
              <a:rPr b="0" lang="en-US" sz="3200" spc="-12" strike="noStrike">
                <a:solidFill>
                  <a:srgbClr val="ffffff"/>
                </a:solidFill>
                <a:latin typeface="Arial"/>
                <a:ea typeface="DejaVu Sans"/>
              </a:rPr>
              <a:t>b</a:t>
            </a:r>
            <a:r>
              <a:rPr b="0" lang="en-US" sz="3200" spc="-1" strike="noStrike">
                <a:solidFill>
                  <a:srgbClr val="ffffff"/>
                </a:solidFill>
                <a:latin typeface="Arial"/>
                <a:ea typeface="DejaVu Sans"/>
              </a:rPr>
              <a:t>ers</a:t>
            </a:r>
            <a:endParaRPr b="0" lang="en-US" sz="32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3200" spc="-1" strike="noStrike">
                <a:solidFill>
                  <a:srgbClr val="ffffff"/>
                </a:solidFill>
                <a:latin typeface="Arial"/>
                <a:ea typeface="DejaVu Sans"/>
              </a:rPr>
              <a:t> </a:t>
            </a:r>
            <a:r>
              <a:rPr b="0" lang="en-US" sz="3200" spc="-1" strike="noStrike">
                <a:solidFill>
                  <a:srgbClr val="ffffff"/>
                </a:solidFill>
                <a:latin typeface="Arial"/>
                <a:ea typeface="DejaVu Sans"/>
              </a:rPr>
              <a:t>- fa</a:t>
            </a:r>
            <a:r>
              <a:rPr b="0" lang="en-US" sz="3200" spc="-15" strike="noStrike">
                <a:solidFill>
                  <a:srgbClr val="ffffff"/>
                </a:solidFill>
                <a:latin typeface="Arial"/>
                <a:ea typeface="DejaVu Sans"/>
              </a:rPr>
              <a:t>m</a:t>
            </a:r>
            <a:r>
              <a:rPr b="0" lang="en-US" sz="3200" spc="-1" strike="noStrike">
                <a:solidFill>
                  <a:srgbClr val="ffffff"/>
                </a:solidFill>
                <a:latin typeface="Arial"/>
                <a:ea typeface="DejaVu Sans"/>
              </a:rPr>
              <a:t>ily com</a:t>
            </a:r>
            <a:r>
              <a:rPr b="0" lang="en-US" sz="3200" spc="-15" strike="noStrike">
                <a:solidFill>
                  <a:srgbClr val="ffffff"/>
                </a:solidFill>
                <a:latin typeface="Arial"/>
                <a:ea typeface="DejaVu Sans"/>
              </a:rPr>
              <a:t>m</a:t>
            </a:r>
            <a:r>
              <a:rPr b="0" lang="en-US" sz="3200" spc="-1" strike="noStrike">
                <a:solidFill>
                  <a:srgbClr val="ffffff"/>
                </a:solidFill>
                <a:latin typeface="Arial"/>
                <a:ea typeface="DejaVu Sans"/>
              </a:rPr>
              <a:t>u</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icati</a:t>
            </a:r>
            <a:r>
              <a:rPr b="0" lang="en-US" sz="3200" spc="-15" strike="noStrike">
                <a:solidFill>
                  <a:srgbClr val="ffffff"/>
                </a:solidFill>
                <a:latin typeface="Arial"/>
                <a:ea typeface="DejaVu Sans"/>
              </a:rPr>
              <a:t>o</a:t>
            </a:r>
            <a:r>
              <a:rPr b="0" lang="en-US" sz="3200" spc="-1" strike="noStrike">
                <a:solidFill>
                  <a:srgbClr val="ffffff"/>
                </a:solidFill>
                <a:latin typeface="Arial"/>
                <a:ea typeface="DejaVu Sans"/>
              </a:rPr>
              <a:t>n</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pl</a:t>
            </a:r>
            <a:r>
              <a:rPr b="0" lang="en-US" sz="3200" spc="-15" strike="noStrike">
                <a:solidFill>
                  <a:srgbClr val="ffffff"/>
                </a:solidFill>
                <a:latin typeface="Arial"/>
                <a:ea typeface="DejaVu Sans"/>
              </a:rPr>
              <a:t>a</a:t>
            </a:r>
            <a:r>
              <a:rPr b="0" lang="en-US" sz="3200" spc="-1" strike="noStrike">
                <a:solidFill>
                  <a:srgbClr val="ffffff"/>
                </a:solidFill>
                <a:latin typeface="Arial"/>
                <a:ea typeface="DejaVu Sans"/>
              </a:rPr>
              <a:t>n</a:t>
            </a:r>
            <a:endParaRPr b="0" lang="en-US" sz="32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Ke</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p</a:t>
            </a:r>
            <a:r>
              <a:rPr b="0" lang="en-US" sz="3200" spc="-21" strike="noStrike">
                <a:solidFill>
                  <a:srgbClr val="ffffff"/>
                </a:solidFill>
                <a:latin typeface="Arial"/>
                <a:ea typeface="DejaVu Sans"/>
              </a:rPr>
              <a:t> </a:t>
            </a:r>
            <a:r>
              <a:rPr b="0" lang="en-US" sz="3200" spc="-1" strike="noStrike">
                <a:solidFill>
                  <a:srgbClr val="ffffff"/>
                </a:solidFill>
                <a:latin typeface="Arial"/>
                <a:ea typeface="DejaVu Sans"/>
              </a:rPr>
              <a:t>sup</a:t>
            </a:r>
            <a:r>
              <a:rPr b="0" lang="en-US" sz="3200" spc="-12" strike="noStrike">
                <a:solidFill>
                  <a:srgbClr val="ffffff"/>
                </a:solidFill>
                <a:latin typeface="Arial"/>
                <a:ea typeface="DejaVu Sans"/>
              </a:rPr>
              <a:t>p</a:t>
            </a:r>
            <a:r>
              <a:rPr b="0" lang="en-US" sz="3200" spc="-1" strike="noStrike">
                <a:solidFill>
                  <a:srgbClr val="ffffff"/>
                </a:solidFill>
                <a:latin typeface="Arial"/>
                <a:ea typeface="DejaVu Sans"/>
              </a:rPr>
              <a:t>li</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s </a:t>
            </a:r>
            <a:r>
              <a:rPr b="0" lang="en-US" sz="3200" spc="-15" strike="noStrike">
                <a:solidFill>
                  <a:srgbClr val="ffffff"/>
                </a:solidFill>
                <a:latin typeface="Arial"/>
                <a:ea typeface="DejaVu Sans"/>
              </a:rPr>
              <a:t>o</a:t>
            </a:r>
            <a:r>
              <a:rPr b="0" lang="en-US" sz="3200" spc="-1" strike="noStrike">
                <a:solidFill>
                  <a:srgbClr val="ffffff"/>
                </a:solidFill>
                <a:latin typeface="Arial"/>
                <a:ea typeface="DejaVu Sans"/>
              </a:rPr>
              <a:t>n </a:t>
            </a:r>
            <a:r>
              <a:rPr b="0" lang="en-US" sz="3200" spc="-15" strike="noStrike">
                <a:solidFill>
                  <a:srgbClr val="ffffff"/>
                </a:solidFill>
                <a:latin typeface="Arial"/>
                <a:ea typeface="DejaVu Sans"/>
              </a:rPr>
              <a:t>h</a:t>
            </a:r>
            <a:r>
              <a:rPr b="0" lang="en-US" sz="3200" spc="-1" strike="noStrike">
                <a:solidFill>
                  <a:srgbClr val="ffffff"/>
                </a:solidFill>
                <a:latin typeface="Arial"/>
                <a:ea typeface="DejaVu Sans"/>
              </a:rPr>
              <a:t>a</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d (Water – Food – Shelter - First Aid) </a:t>
            </a:r>
            <a:endParaRPr b="0" lang="en-US" sz="32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Con</a:t>
            </a:r>
            <a:r>
              <a:rPr b="0" lang="en-US" sz="3200" spc="-15" strike="noStrike">
                <a:solidFill>
                  <a:srgbClr val="ffffff"/>
                </a:solidFill>
                <a:latin typeface="Arial"/>
                <a:ea typeface="DejaVu Sans"/>
              </a:rPr>
              <a:t>d</a:t>
            </a:r>
            <a:r>
              <a:rPr b="0" lang="en-US" sz="3200" spc="-1" strike="noStrike">
                <a:solidFill>
                  <a:srgbClr val="ffffff"/>
                </a:solidFill>
                <a:latin typeface="Arial"/>
                <a:ea typeface="DejaVu Sans"/>
              </a:rPr>
              <a:t>uct</a:t>
            </a:r>
            <a:r>
              <a:rPr b="0" lang="en-US" sz="3200" spc="-32" strike="noStrike">
                <a:solidFill>
                  <a:srgbClr val="ffffff"/>
                </a:solidFill>
                <a:latin typeface="Arial"/>
                <a:ea typeface="DejaVu Sans"/>
              </a:rPr>
              <a:t> </a:t>
            </a:r>
            <a:r>
              <a:rPr b="0" lang="en-US" sz="3200" spc="-1" strike="noStrike">
                <a:solidFill>
                  <a:srgbClr val="ffffff"/>
                </a:solidFill>
                <a:latin typeface="Arial"/>
                <a:ea typeface="DejaVu Sans"/>
              </a:rPr>
              <a:t>dri</a:t>
            </a:r>
            <a:r>
              <a:rPr b="0" lang="en-US" sz="3200" spc="-12" strike="noStrike">
                <a:solidFill>
                  <a:srgbClr val="ffffff"/>
                </a:solidFill>
                <a:latin typeface="Arial"/>
                <a:ea typeface="DejaVu Sans"/>
              </a:rPr>
              <a:t>l</a:t>
            </a:r>
            <a:r>
              <a:rPr b="0" lang="en-US" sz="3200" spc="-1" strike="noStrike">
                <a:solidFill>
                  <a:srgbClr val="ffffff"/>
                </a:solidFill>
                <a:latin typeface="Arial"/>
                <a:ea typeface="DejaVu Sans"/>
              </a:rPr>
              <a:t>ls – practice, practice…</a:t>
            </a:r>
            <a:endParaRPr b="0" lang="en-US" sz="3200" spc="-1" strike="noStrike">
              <a:solidFill>
                <a:srgbClr val="ffffff"/>
              </a:solidFill>
              <a:latin typeface="Arial"/>
            </a:endParaRPr>
          </a:p>
          <a:p>
            <a:pPr>
              <a:lnSpc>
                <a:spcPct val="100000"/>
              </a:lnSpc>
              <a:spcBef>
                <a:spcPts val="765"/>
              </a:spcBef>
              <a:tabLst>
                <a:tab algn="l" pos="355680"/>
              </a:tabLst>
            </a:pPr>
            <a:endParaRPr b="0" lang="en-US" sz="3200" spc="-1" strike="noStrike">
              <a:solidFill>
                <a:srgbClr val="ffffff"/>
              </a:solidFill>
              <a:latin typeface="Arial"/>
            </a:endParaRPr>
          </a:p>
          <a:p>
            <a:pPr>
              <a:lnSpc>
                <a:spcPct val="100000"/>
              </a:lnSpc>
              <a:spcBef>
                <a:spcPts val="765"/>
              </a:spcBef>
              <a:tabLst>
                <a:tab algn="l" pos="355680"/>
              </a:tabLst>
            </a:pPr>
            <a:endParaRPr b="0" lang="en-US" sz="3200" spc="-1" strike="noStrike">
              <a:solidFill>
                <a:srgbClr val="ffffff"/>
              </a:solidFill>
              <a:latin typeface="Arial"/>
            </a:endParaRPr>
          </a:p>
        </p:txBody>
      </p:sp>
      <p:sp>
        <p:nvSpPr>
          <p:cNvPr id="379" name="object 3"/>
          <p:cNvSpPr/>
          <p:nvPr/>
        </p:nvSpPr>
        <p:spPr>
          <a:xfrm>
            <a:off x="150840" y="265320"/>
            <a:ext cx="7550640" cy="8269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80" name="PlaceHolder 1"/>
          <p:cNvSpPr>
            <a:spLocks noGrp="1"/>
          </p:cNvSpPr>
          <p:nvPr>
            <p:ph type="title"/>
          </p:nvPr>
        </p:nvSpPr>
        <p:spPr>
          <a:xfrm>
            <a:off x="181080" y="-36360"/>
            <a:ext cx="8960760" cy="1143360"/>
          </a:xfrm>
          <a:prstGeom prst="rect">
            <a:avLst/>
          </a:prstGeom>
          <a:noFill/>
          <a:ln w="0">
            <a:noFill/>
          </a:ln>
        </p:spPr>
        <p:txBody>
          <a:bodyPr lIns="0" rIns="0" tIns="0" bIns="0" anchor="ctr">
            <a:noAutofit/>
          </a:bodyPr>
          <a:p>
            <a:pPr indent="0" algn="ctr">
              <a:lnSpc>
                <a:spcPct val="100000"/>
              </a:lnSpc>
              <a:buNone/>
              <a:tabLst>
                <a:tab algn="l" pos="0"/>
              </a:tabLst>
            </a:pPr>
            <a:r>
              <a:rPr b="1" lang="en-US" sz="4100" spc="-21" strike="noStrike">
                <a:solidFill>
                  <a:srgbClr val="ffffff"/>
                </a:solidFill>
                <a:latin typeface="Arial"/>
                <a:ea typeface="DejaVu Sans"/>
              </a:rPr>
              <a:t>Disaster P</a:t>
            </a:r>
            <a:r>
              <a:rPr b="1" lang="en-US" sz="4100" spc="-86" strike="noStrike">
                <a:solidFill>
                  <a:srgbClr val="ffffff"/>
                </a:solidFill>
                <a:latin typeface="Arial"/>
                <a:ea typeface="DejaVu Sans"/>
              </a:rPr>
              <a:t>r</a:t>
            </a:r>
            <a:r>
              <a:rPr b="1" lang="en-US" sz="4100" spc="-21" strike="noStrike">
                <a:solidFill>
                  <a:srgbClr val="ffffff"/>
                </a:solidFill>
                <a:latin typeface="Arial"/>
                <a:ea typeface="DejaVu Sans"/>
              </a:rPr>
              <a:t>epa</a:t>
            </a:r>
            <a:r>
              <a:rPr b="1" lang="en-US" sz="4100" spc="-86" strike="noStrike">
                <a:solidFill>
                  <a:srgbClr val="ffffff"/>
                </a:solidFill>
                <a:latin typeface="Arial"/>
                <a:ea typeface="DejaVu Sans"/>
              </a:rPr>
              <a:t>r</a:t>
            </a:r>
            <a:r>
              <a:rPr b="1" lang="en-US" sz="4100" spc="-1" strike="noStrike">
                <a:solidFill>
                  <a:srgbClr val="ffffff"/>
                </a:solidFill>
                <a:latin typeface="Arial"/>
                <a:ea typeface="DejaVu Sans"/>
              </a:rPr>
              <a:t>edness – ‘Before’</a:t>
            </a:r>
            <a:endParaRPr b="0" lang="en-US" sz="4100" spc="-1" strike="noStrike">
              <a:solidFill>
                <a:srgbClr val="ffffff"/>
              </a:solidFill>
              <a:latin typeface="Arial"/>
            </a:endParaRPr>
          </a:p>
        </p:txBody>
      </p:sp>
      <p:pic>
        <p:nvPicPr>
          <p:cNvPr id="381" name="Picture 8" descr=""/>
          <p:cNvPicPr/>
          <p:nvPr/>
        </p:nvPicPr>
        <p:blipFill>
          <a:blip r:embed="rId2"/>
          <a:stretch/>
        </p:blipFill>
        <p:spPr>
          <a:xfrm>
            <a:off x="7696080" y="5867280"/>
            <a:ext cx="1217160" cy="704520"/>
          </a:xfrm>
          <a:prstGeom prst="rect">
            <a:avLst/>
          </a:prstGeom>
          <a:ln w="0">
            <a:noFill/>
          </a:ln>
        </p:spPr>
      </p:pic>
      <p:sp>
        <p:nvSpPr>
          <p:cNvPr id="382" name="object 4"/>
          <p:cNvSpPr/>
          <p:nvPr/>
        </p:nvSpPr>
        <p:spPr>
          <a:xfrm>
            <a:off x="609480" y="579132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83"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85" name="PlaceHolder 1"/>
          <p:cNvSpPr>
            <a:spLocks noGrp="1"/>
          </p:cNvSpPr>
          <p:nvPr>
            <p:ph type="title"/>
          </p:nvPr>
        </p:nvSpPr>
        <p:spPr>
          <a:xfrm>
            <a:off x="218160" y="13284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Make a Disaster Plan</a:t>
            </a:r>
            <a:endParaRPr b="0" lang="en-US" sz="4100" spc="-1" strike="noStrike">
              <a:solidFill>
                <a:srgbClr val="ffffff"/>
              </a:solidFill>
              <a:latin typeface="Arial"/>
            </a:endParaRPr>
          </a:p>
        </p:txBody>
      </p:sp>
      <p:sp>
        <p:nvSpPr>
          <p:cNvPr id="386" name="object 5"/>
          <p:cNvSpPr/>
          <p:nvPr/>
        </p:nvSpPr>
        <p:spPr>
          <a:xfrm>
            <a:off x="-152280" y="1447920"/>
            <a:ext cx="8798400" cy="4023000"/>
          </a:xfrm>
          <a:prstGeom prst="rect">
            <a:avLst/>
          </a:prstGeom>
          <a:noFill/>
          <a:ln w="0">
            <a:noFill/>
          </a:ln>
        </p:spPr>
        <p:style>
          <a:lnRef idx="0"/>
          <a:fillRef idx="0"/>
          <a:effectRef idx="0"/>
          <a:fontRef idx="minor"/>
        </p:style>
        <p:txBody>
          <a:bodyPr lIns="0" rIns="0" tIns="0" bIns="0" anchor="t">
            <a:spAutoFit/>
          </a:bodyPr>
          <a:p>
            <a:pPr lvl="2" marL="1257480" indent="-343080">
              <a:lnSpc>
                <a:spcPct val="100000"/>
              </a:lnSpc>
              <a:buClr>
                <a:srgbClr val="ffffff"/>
              </a:buClr>
              <a:buFont typeface="Arial"/>
              <a:buChar char="•"/>
            </a:pPr>
            <a:r>
              <a:rPr b="0" lang="en-US" sz="2400" spc="-1" strike="noStrike">
                <a:solidFill>
                  <a:srgbClr val="ffffff"/>
                </a:solidFill>
                <a:latin typeface="Arial"/>
                <a:ea typeface="DejaVu Sans"/>
              </a:rPr>
              <a:t>How will my family/household get </a:t>
            </a:r>
            <a:r>
              <a:rPr b="0" lang="en-US" sz="2400" spc="-1" strike="noStrike" u="sng">
                <a:solidFill>
                  <a:srgbClr val="ffffff"/>
                </a:solidFill>
                <a:uFillTx/>
                <a:latin typeface="Arial"/>
                <a:ea typeface="DejaVu Sans"/>
              </a:rPr>
              <a:t>emergency alerts and warnings</a:t>
            </a:r>
            <a:r>
              <a:rPr b="0" lang="en-US" sz="2400" spc="-1" strike="noStrike">
                <a:solidFill>
                  <a:srgbClr val="ffffff"/>
                </a:solidFill>
                <a:latin typeface="Arial"/>
                <a:ea typeface="DejaVu Sans"/>
              </a:rPr>
              <a:t>?</a:t>
            </a:r>
            <a:endParaRPr b="0" lang="en-US" sz="2400" spc="-1" strike="noStrike">
              <a:solidFill>
                <a:srgbClr val="ffffff"/>
              </a:solidFill>
              <a:latin typeface="Arial"/>
            </a:endParaRPr>
          </a:p>
          <a:p>
            <a:pPr>
              <a:lnSpc>
                <a:spcPct val="100000"/>
              </a:lnSpc>
            </a:pPr>
            <a:endParaRPr b="0" lang="en-US" sz="2400" spc="-1" strike="noStrike">
              <a:solidFill>
                <a:srgbClr val="ffffff"/>
              </a:solidFill>
              <a:latin typeface="Arial"/>
            </a:endParaRPr>
          </a:p>
          <a:p>
            <a:pPr lvl="2" marL="1257480" indent="-343080">
              <a:lnSpc>
                <a:spcPct val="100000"/>
              </a:lnSpc>
              <a:buClr>
                <a:srgbClr val="ffffff"/>
              </a:buClr>
              <a:buFont typeface="Arial"/>
              <a:buChar char="•"/>
            </a:pPr>
            <a:r>
              <a:rPr b="0" lang="en-US" sz="2400" spc="-1" strike="noStrike">
                <a:solidFill>
                  <a:srgbClr val="ffffff"/>
                </a:solidFill>
                <a:latin typeface="Arial"/>
                <a:ea typeface="DejaVu Sans"/>
              </a:rPr>
              <a:t>How will my family/household get to safe locations for relevant emergencies?</a:t>
            </a:r>
            <a:endParaRPr b="0" lang="en-US" sz="2400" spc="-1" strike="noStrike">
              <a:solidFill>
                <a:srgbClr val="ffffff"/>
              </a:solidFill>
              <a:latin typeface="Arial"/>
            </a:endParaRPr>
          </a:p>
          <a:p>
            <a:pPr>
              <a:lnSpc>
                <a:spcPct val="100000"/>
              </a:lnSpc>
            </a:pPr>
            <a:endParaRPr b="0" lang="en-US" sz="2400" spc="-1" strike="noStrike">
              <a:solidFill>
                <a:srgbClr val="ffffff"/>
              </a:solidFill>
              <a:latin typeface="Arial"/>
            </a:endParaRPr>
          </a:p>
          <a:p>
            <a:pPr lvl="2" marL="1257480" indent="-343080">
              <a:lnSpc>
                <a:spcPct val="100000"/>
              </a:lnSpc>
              <a:buClr>
                <a:srgbClr val="ffffff"/>
              </a:buClr>
              <a:buFont typeface="Arial"/>
              <a:buChar char="•"/>
            </a:pPr>
            <a:r>
              <a:rPr b="0" lang="en-US" sz="2400" spc="-1" strike="noStrike">
                <a:solidFill>
                  <a:srgbClr val="ffffff"/>
                </a:solidFill>
                <a:latin typeface="Arial"/>
                <a:ea typeface="DejaVu Sans"/>
              </a:rPr>
              <a:t>How will my family/household get in touch if cell phone, internet, or landline doesn’t work?</a:t>
            </a:r>
            <a:endParaRPr b="0" lang="en-US" sz="2400" spc="-1" strike="noStrike">
              <a:solidFill>
                <a:srgbClr val="ffffff"/>
              </a:solidFill>
              <a:latin typeface="Arial"/>
            </a:endParaRPr>
          </a:p>
          <a:p>
            <a:pPr>
              <a:lnSpc>
                <a:spcPct val="100000"/>
              </a:lnSpc>
            </a:pPr>
            <a:endParaRPr b="0" lang="en-US" sz="2400" spc="-1" strike="noStrike">
              <a:solidFill>
                <a:srgbClr val="ffffff"/>
              </a:solidFill>
              <a:latin typeface="Arial"/>
            </a:endParaRPr>
          </a:p>
          <a:p>
            <a:pPr lvl="2" marL="1257480" indent="-343080">
              <a:lnSpc>
                <a:spcPct val="100000"/>
              </a:lnSpc>
              <a:buClr>
                <a:srgbClr val="ffffff"/>
              </a:buClr>
              <a:buFont typeface="Arial"/>
              <a:buChar char="•"/>
            </a:pPr>
            <a:r>
              <a:rPr b="0" lang="en-US" sz="2400" spc="-1" strike="noStrike">
                <a:solidFill>
                  <a:srgbClr val="ffffff"/>
                </a:solidFill>
                <a:latin typeface="Arial"/>
                <a:ea typeface="DejaVu Sans"/>
              </a:rPr>
              <a:t>How will family/household get to a meeting place after the emergency?</a:t>
            </a:r>
            <a:endParaRPr b="0" lang="en-US" sz="2400" spc="-1" strike="noStrike">
              <a:solidFill>
                <a:srgbClr val="ffffff"/>
              </a:solidFill>
              <a:latin typeface="Arial"/>
            </a:endParaRPr>
          </a:p>
        </p:txBody>
      </p:sp>
      <p:pic>
        <p:nvPicPr>
          <p:cNvPr id="387" name="Picture 8" descr=""/>
          <p:cNvPicPr/>
          <p:nvPr/>
        </p:nvPicPr>
        <p:blipFill>
          <a:blip r:embed="rId2"/>
          <a:stretch/>
        </p:blipFill>
        <p:spPr>
          <a:xfrm>
            <a:off x="7696080" y="5943600"/>
            <a:ext cx="1217160" cy="704520"/>
          </a:xfrm>
          <a:prstGeom prst="rect">
            <a:avLst/>
          </a:prstGeom>
          <a:ln w="0">
            <a:noFill/>
          </a:ln>
        </p:spPr>
      </p:pic>
      <p:sp>
        <p:nvSpPr>
          <p:cNvPr id="388" name="object 4"/>
          <p:cNvSpPr/>
          <p:nvPr/>
        </p:nvSpPr>
        <p:spPr>
          <a:xfrm>
            <a:off x="228600" y="594360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89"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73800" y="1944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200" spc="-1" strike="noStrike">
                <a:solidFill>
                  <a:srgbClr val="ffffff"/>
                </a:solidFill>
                <a:latin typeface="Lucida Sans"/>
                <a:ea typeface="DejaVu Sans"/>
              </a:rPr>
              <a:t>Additional questions…</a:t>
            </a:r>
            <a:endParaRPr b="0" lang="en-US" sz="3200" spc="-1" strike="noStrike">
              <a:solidFill>
                <a:srgbClr val="ffffff"/>
              </a:solidFill>
              <a:latin typeface="Arial"/>
            </a:endParaRPr>
          </a:p>
        </p:txBody>
      </p:sp>
      <p:sp>
        <p:nvSpPr>
          <p:cNvPr id="391" name="object 4"/>
          <p:cNvSpPr/>
          <p:nvPr/>
        </p:nvSpPr>
        <p:spPr>
          <a:xfrm>
            <a:off x="380880" y="1752480"/>
            <a:ext cx="3805920" cy="336528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spcBef>
                <a:spcPts val="575"/>
              </a:spcBef>
              <a:buClr>
                <a:srgbClr val="006600"/>
              </a:buClr>
              <a:buFont typeface="Arial"/>
              <a:buChar char="•"/>
              <a:tabLst>
                <a:tab algn="l" pos="355680"/>
              </a:tabLst>
            </a:pPr>
            <a:r>
              <a:rPr b="0" lang="en-US" sz="2400" spc="-1" strike="noStrike">
                <a:solidFill>
                  <a:srgbClr val="ffffff"/>
                </a:solidFill>
                <a:latin typeface="Arial"/>
                <a:ea typeface="DejaVu Sans"/>
              </a:rPr>
              <a:t>Who</a:t>
            </a:r>
            <a:r>
              <a:rPr b="0" lang="en-US" sz="2400" spc="-12" strike="noStrike">
                <a:solidFill>
                  <a:srgbClr val="ffffff"/>
                </a:solidFill>
                <a:latin typeface="Arial"/>
                <a:ea typeface="DejaVu Sans"/>
              </a:rPr>
              <a:t> </a:t>
            </a:r>
            <a:r>
              <a:rPr b="0" lang="en-US" sz="2400" spc="-1" strike="noStrike">
                <a:solidFill>
                  <a:srgbClr val="ffffff"/>
                </a:solidFill>
                <a:latin typeface="Arial"/>
                <a:ea typeface="DejaVu Sans"/>
              </a:rPr>
              <a:t>is your </a:t>
            </a:r>
            <a:r>
              <a:rPr b="0" lang="en-US" sz="2400" spc="-12" strike="noStrike">
                <a:solidFill>
                  <a:srgbClr val="ffffff"/>
                </a:solidFill>
                <a:latin typeface="Arial"/>
                <a:ea typeface="DejaVu Sans"/>
              </a:rPr>
              <a:t>o</a:t>
            </a:r>
            <a:r>
              <a:rPr b="0" lang="en-US" sz="2400" spc="-1" strike="noStrike">
                <a:solidFill>
                  <a:srgbClr val="ffffff"/>
                </a:solidFill>
                <a:latin typeface="Arial"/>
                <a:ea typeface="DejaVu Sans"/>
              </a:rPr>
              <a:t>ut-</a:t>
            </a:r>
            <a:r>
              <a:rPr b="0" lang="en-US" sz="2400" spc="-7" strike="noStrike">
                <a:solidFill>
                  <a:srgbClr val="ffffff"/>
                </a:solidFill>
                <a:latin typeface="Arial"/>
                <a:ea typeface="DejaVu Sans"/>
              </a:rPr>
              <a:t>o</a:t>
            </a:r>
            <a:r>
              <a:rPr b="0" lang="en-US" sz="2400" spc="-1" strike="noStrike">
                <a:solidFill>
                  <a:srgbClr val="ffffff"/>
                </a:solidFill>
                <a:latin typeface="Arial"/>
                <a:ea typeface="DejaVu Sans"/>
              </a:rPr>
              <a:t>f-State “check-i</a:t>
            </a:r>
            <a:r>
              <a:rPr b="0" lang="en-US" sz="2400" spc="-12" strike="noStrike">
                <a:solidFill>
                  <a:srgbClr val="ffffff"/>
                </a:solidFill>
                <a:latin typeface="Arial"/>
                <a:ea typeface="DejaVu Sans"/>
              </a:rPr>
              <a:t>n</a:t>
            </a:r>
            <a:r>
              <a:rPr b="0" lang="en-US" sz="2400" spc="-1" strike="noStrike">
                <a:solidFill>
                  <a:srgbClr val="ffffff"/>
                </a:solidFill>
                <a:latin typeface="Arial"/>
                <a:ea typeface="DejaVu Sans"/>
              </a:rPr>
              <a:t>” co</a:t>
            </a:r>
            <a:r>
              <a:rPr b="0" lang="en-US" sz="2400" spc="-12" strike="noStrike">
                <a:solidFill>
                  <a:srgbClr val="ffffff"/>
                </a:solidFill>
                <a:latin typeface="Arial"/>
                <a:ea typeface="DejaVu Sans"/>
              </a:rPr>
              <a:t>n</a:t>
            </a:r>
            <a:r>
              <a:rPr b="0" lang="en-US" sz="2400" spc="-1" strike="noStrike">
                <a:solidFill>
                  <a:srgbClr val="ffffff"/>
                </a:solidFill>
                <a:latin typeface="Arial"/>
                <a:ea typeface="DejaVu Sans"/>
              </a:rPr>
              <a:t>tact?</a:t>
            </a:r>
            <a:endParaRPr b="0" lang="en-US" sz="2400" spc="-1" strike="noStrike">
              <a:solidFill>
                <a:srgbClr val="ffffff"/>
              </a:solidFill>
              <a:latin typeface="Arial"/>
            </a:endParaRPr>
          </a:p>
          <a:p>
            <a:pPr marL="355680" indent="-343080">
              <a:lnSpc>
                <a:spcPct val="100000"/>
              </a:lnSpc>
              <a:buClr>
                <a:srgbClr val="006600"/>
              </a:buClr>
              <a:buFont typeface="Arial"/>
              <a:buChar char="•"/>
              <a:tabLst>
                <a:tab algn="l" pos="355680"/>
              </a:tabLst>
            </a:pPr>
            <a:r>
              <a:rPr b="0" lang="en-US" sz="2400" spc="-1" strike="noStrike">
                <a:solidFill>
                  <a:srgbClr val="ffffff"/>
                </a:solidFill>
                <a:latin typeface="Arial"/>
                <a:ea typeface="DejaVu Sans"/>
              </a:rPr>
              <a:t>Have you co</a:t>
            </a:r>
            <a:r>
              <a:rPr b="0" lang="en-US" sz="2400" spc="-15" strike="noStrike">
                <a:solidFill>
                  <a:srgbClr val="ffffff"/>
                </a:solidFill>
                <a:latin typeface="Arial"/>
                <a:ea typeface="DejaVu Sans"/>
              </a:rPr>
              <a:t>n</a:t>
            </a:r>
            <a:r>
              <a:rPr b="0" lang="en-US" sz="2400" spc="-1" strike="noStrike">
                <a:solidFill>
                  <a:srgbClr val="ffffff"/>
                </a:solidFill>
                <a:latin typeface="Arial"/>
                <a:ea typeface="DejaVu Sans"/>
              </a:rPr>
              <a:t>sid</a:t>
            </a:r>
            <a:r>
              <a:rPr b="0" lang="en-US" sz="2400" spc="-15" strike="noStrike">
                <a:solidFill>
                  <a:srgbClr val="ffffff"/>
                </a:solidFill>
                <a:latin typeface="Arial"/>
                <a:ea typeface="DejaVu Sans"/>
              </a:rPr>
              <a:t>e</a:t>
            </a:r>
            <a:r>
              <a:rPr b="0" lang="en-US" sz="2400" spc="-1" strike="noStrike">
                <a:solidFill>
                  <a:srgbClr val="ffffff"/>
                </a:solidFill>
                <a:latin typeface="Arial"/>
                <a:ea typeface="DejaVu Sans"/>
              </a:rPr>
              <a:t>red</a:t>
            </a:r>
            <a:r>
              <a:rPr b="0" lang="en-US" sz="2400" spc="-26" strike="noStrike">
                <a:solidFill>
                  <a:srgbClr val="ffffff"/>
                </a:solidFill>
                <a:latin typeface="Arial"/>
                <a:ea typeface="DejaVu Sans"/>
              </a:rPr>
              <a:t> </a:t>
            </a:r>
            <a:r>
              <a:rPr b="0" lang="en-US" sz="2400" spc="-1" strike="noStrike">
                <a:solidFill>
                  <a:srgbClr val="ffffff"/>
                </a:solidFill>
                <a:latin typeface="Arial"/>
                <a:ea typeface="DejaVu Sans"/>
              </a:rPr>
              <a:t>n</a:t>
            </a:r>
            <a:r>
              <a:rPr b="0" lang="en-US" sz="2400" spc="-15" strike="noStrike">
                <a:solidFill>
                  <a:srgbClr val="ffffff"/>
                </a:solidFill>
                <a:latin typeface="Arial"/>
                <a:ea typeface="DejaVu Sans"/>
              </a:rPr>
              <a:t>e</a:t>
            </a:r>
            <a:r>
              <a:rPr b="0" lang="en-US" sz="2400" spc="-1" strike="noStrike">
                <a:solidFill>
                  <a:srgbClr val="ffffff"/>
                </a:solidFill>
                <a:latin typeface="Arial"/>
                <a:ea typeface="DejaVu Sans"/>
              </a:rPr>
              <a:t>e</a:t>
            </a:r>
            <a:r>
              <a:rPr b="0" lang="en-US" sz="2400" spc="-15" strike="noStrike">
                <a:solidFill>
                  <a:srgbClr val="ffffff"/>
                </a:solidFill>
                <a:latin typeface="Arial"/>
                <a:ea typeface="DejaVu Sans"/>
              </a:rPr>
              <a:t>d</a:t>
            </a:r>
            <a:r>
              <a:rPr b="0" lang="en-US" sz="2400" spc="-1" strike="noStrike">
                <a:solidFill>
                  <a:srgbClr val="ffffff"/>
                </a:solidFill>
                <a:latin typeface="Arial"/>
                <a:ea typeface="DejaVu Sans"/>
              </a:rPr>
              <a:t>s</a:t>
            </a:r>
            <a:r>
              <a:rPr b="0" lang="en-US" sz="2400" spc="-12" strike="noStrike">
                <a:solidFill>
                  <a:srgbClr val="ffffff"/>
                </a:solidFill>
                <a:latin typeface="Arial"/>
                <a:ea typeface="DejaVu Sans"/>
              </a:rPr>
              <a:t> </a:t>
            </a:r>
            <a:r>
              <a:rPr b="0" lang="en-US" sz="2400" spc="-1" strike="noStrike">
                <a:solidFill>
                  <a:srgbClr val="ffffff"/>
                </a:solidFill>
                <a:latin typeface="Arial"/>
                <a:ea typeface="DejaVu Sans"/>
              </a:rPr>
              <a:t>of</a:t>
            </a:r>
            <a:r>
              <a:rPr b="0" lang="en-US" sz="2400" spc="-26" strike="noStrike">
                <a:solidFill>
                  <a:srgbClr val="ffffff"/>
                </a:solidFill>
                <a:latin typeface="Arial"/>
                <a:ea typeface="DejaVu Sans"/>
              </a:rPr>
              <a:t> </a:t>
            </a:r>
            <a:r>
              <a:rPr b="0" lang="en-US" sz="2400" spc="-1" strike="noStrike">
                <a:solidFill>
                  <a:srgbClr val="ffffff"/>
                </a:solidFill>
                <a:latin typeface="Arial"/>
                <a:ea typeface="DejaVu Sans"/>
              </a:rPr>
              <a:t>chil</a:t>
            </a:r>
            <a:r>
              <a:rPr b="0" lang="en-US" sz="2400" spc="-21" strike="noStrike">
                <a:solidFill>
                  <a:srgbClr val="ffffff"/>
                </a:solidFill>
                <a:latin typeface="Arial"/>
                <a:ea typeface="DejaVu Sans"/>
              </a:rPr>
              <a:t>d</a:t>
            </a:r>
            <a:r>
              <a:rPr b="0" lang="en-US" sz="2400" spc="-1" strike="noStrike">
                <a:solidFill>
                  <a:srgbClr val="ffffff"/>
                </a:solidFill>
                <a:latin typeface="Arial"/>
                <a:ea typeface="DejaVu Sans"/>
              </a:rPr>
              <a:t>ren</a:t>
            </a:r>
            <a:r>
              <a:rPr b="0" lang="en-US" sz="2400" spc="-15" strike="noStrike">
                <a:solidFill>
                  <a:srgbClr val="ffffff"/>
                </a:solidFill>
                <a:latin typeface="Arial"/>
                <a:ea typeface="DejaVu Sans"/>
              </a:rPr>
              <a:t> </a:t>
            </a:r>
            <a:r>
              <a:rPr b="0" lang="en-US" sz="2400" spc="-12" strike="noStrike">
                <a:solidFill>
                  <a:srgbClr val="ffffff"/>
                </a:solidFill>
                <a:latin typeface="Arial"/>
                <a:ea typeface="DejaVu Sans"/>
              </a:rPr>
              <a:t>a</a:t>
            </a:r>
            <a:r>
              <a:rPr b="0" lang="en-US" sz="2400" spc="-1" strike="noStrike">
                <a:solidFill>
                  <a:srgbClr val="ffffff"/>
                </a:solidFill>
                <a:latin typeface="Arial"/>
                <a:ea typeface="DejaVu Sans"/>
              </a:rPr>
              <a:t>nd</a:t>
            </a:r>
            <a:r>
              <a:rPr b="0" lang="en-US" sz="2400" spc="-32" strike="noStrike">
                <a:solidFill>
                  <a:srgbClr val="ffffff"/>
                </a:solidFill>
                <a:latin typeface="Arial"/>
                <a:ea typeface="DejaVu Sans"/>
              </a:rPr>
              <a:t> </a:t>
            </a:r>
            <a:r>
              <a:rPr b="0" lang="en-US" sz="2400" spc="-1" strike="noStrike">
                <a:solidFill>
                  <a:srgbClr val="ffffff"/>
                </a:solidFill>
                <a:latin typeface="Arial"/>
                <a:ea typeface="DejaVu Sans"/>
              </a:rPr>
              <a:t>i</a:t>
            </a:r>
            <a:r>
              <a:rPr b="0" lang="en-US" sz="2400" spc="-12" strike="noStrike">
                <a:solidFill>
                  <a:srgbClr val="ffffff"/>
                </a:solidFill>
                <a:latin typeface="Arial"/>
                <a:ea typeface="DejaVu Sans"/>
              </a:rPr>
              <a:t>n</a:t>
            </a:r>
            <a:r>
              <a:rPr b="0" lang="en-US" sz="2400" spc="-1" strike="noStrike">
                <a:solidFill>
                  <a:srgbClr val="ffffff"/>
                </a:solidFill>
                <a:latin typeface="Arial"/>
                <a:ea typeface="DejaVu Sans"/>
              </a:rPr>
              <a:t>d</a:t>
            </a:r>
            <a:r>
              <a:rPr b="0" lang="en-US" sz="2400" spc="-12" strike="noStrike">
                <a:solidFill>
                  <a:srgbClr val="ffffff"/>
                </a:solidFill>
                <a:latin typeface="Arial"/>
                <a:ea typeface="DejaVu Sans"/>
              </a:rPr>
              <a:t>i</a:t>
            </a:r>
            <a:r>
              <a:rPr b="0" lang="en-US" sz="2400" spc="-1" strike="noStrike">
                <a:solidFill>
                  <a:srgbClr val="ffffff"/>
                </a:solidFill>
                <a:latin typeface="Arial"/>
                <a:ea typeface="DejaVu Sans"/>
              </a:rPr>
              <a:t>vid</a:t>
            </a:r>
            <a:r>
              <a:rPr b="0" lang="en-US" sz="2400" spc="-15" strike="noStrike">
                <a:solidFill>
                  <a:srgbClr val="ffffff"/>
                </a:solidFill>
                <a:latin typeface="Arial"/>
                <a:ea typeface="DejaVu Sans"/>
              </a:rPr>
              <a:t>u</a:t>
            </a:r>
            <a:r>
              <a:rPr b="0" lang="en-US" sz="2400" spc="-1" strike="noStrike">
                <a:solidFill>
                  <a:srgbClr val="ffffff"/>
                </a:solidFill>
                <a:latin typeface="Arial"/>
                <a:ea typeface="DejaVu Sans"/>
              </a:rPr>
              <a:t>a</a:t>
            </a:r>
            <a:r>
              <a:rPr b="0" lang="en-US" sz="2400" spc="-12" strike="noStrike">
                <a:solidFill>
                  <a:srgbClr val="ffffff"/>
                </a:solidFill>
                <a:latin typeface="Arial"/>
                <a:ea typeface="DejaVu Sans"/>
              </a:rPr>
              <a:t>l</a:t>
            </a:r>
            <a:r>
              <a:rPr b="0" lang="en-US" sz="2400" spc="-1" strike="noStrike">
                <a:solidFill>
                  <a:srgbClr val="ffffff"/>
                </a:solidFill>
                <a:latin typeface="Arial"/>
                <a:ea typeface="DejaVu Sans"/>
              </a:rPr>
              <a:t>s with</a:t>
            </a:r>
            <a:r>
              <a:rPr b="0" lang="en-US" sz="2400" spc="-26" strike="noStrike">
                <a:solidFill>
                  <a:srgbClr val="ffffff"/>
                </a:solidFill>
                <a:latin typeface="Arial"/>
                <a:ea typeface="DejaVu Sans"/>
              </a:rPr>
              <a:t> </a:t>
            </a:r>
            <a:r>
              <a:rPr b="0" lang="en-US" sz="2400" spc="-1" strike="noStrike">
                <a:solidFill>
                  <a:srgbClr val="ffffff"/>
                </a:solidFill>
                <a:latin typeface="Arial"/>
                <a:ea typeface="DejaVu Sans"/>
              </a:rPr>
              <a:t>disa</a:t>
            </a:r>
            <a:r>
              <a:rPr b="0" lang="en-US" sz="2400" spc="-15" strike="noStrike">
                <a:solidFill>
                  <a:srgbClr val="ffffff"/>
                </a:solidFill>
                <a:latin typeface="Arial"/>
                <a:ea typeface="DejaVu Sans"/>
              </a:rPr>
              <a:t>b</a:t>
            </a:r>
            <a:r>
              <a:rPr b="0" lang="en-US" sz="2400" spc="-1" strike="noStrike">
                <a:solidFill>
                  <a:srgbClr val="ffffff"/>
                </a:solidFill>
                <a:latin typeface="Arial"/>
                <a:ea typeface="DejaVu Sans"/>
              </a:rPr>
              <a:t>il</a:t>
            </a:r>
            <a:r>
              <a:rPr b="0" lang="en-US" sz="2400" spc="-12" strike="noStrike">
                <a:solidFill>
                  <a:srgbClr val="ffffff"/>
                </a:solidFill>
                <a:latin typeface="Arial"/>
                <a:ea typeface="DejaVu Sans"/>
              </a:rPr>
              <a:t>i</a:t>
            </a:r>
            <a:r>
              <a:rPr b="0" lang="en-US" sz="2400" spc="-1" strike="noStrike">
                <a:solidFill>
                  <a:srgbClr val="ffffff"/>
                </a:solidFill>
                <a:latin typeface="Arial"/>
                <a:ea typeface="DejaVu Sans"/>
              </a:rPr>
              <a:t>ti</a:t>
            </a:r>
            <a:r>
              <a:rPr b="0" lang="en-US" sz="2400" spc="-15" strike="noStrike">
                <a:solidFill>
                  <a:srgbClr val="ffffff"/>
                </a:solidFill>
                <a:latin typeface="Arial"/>
                <a:ea typeface="DejaVu Sans"/>
              </a:rPr>
              <a:t>e</a:t>
            </a:r>
            <a:r>
              <a:rPr b="0" lang="en-US" sz="2400" spc="-1" strike="noStrike">
                <a:solidFill>
                  <a:srgbClr val="ffffff"/>
                </a:solidFill>
                <a:latin typeface="Arial"/>
                <a:ea typeface="DejaVu Sans"/>
              </a:rPr>
              <a:t>s?</a:t>
            </a:r>
            <a:endParaRPr b="0" lang="en-US" sz="2400" spc="-1" strike="noStrike">
              <a:solidFill>
                <a:srgbClr val="ffffff"/>
              </a:solidFill>
              <a:latin typeface="Arial"/>
            </a:endParaRPr>
          </a:p>
          <a:p>
            <a:pPr marL="355680" indent="-343080">
              <a:lnSpc>
                <a:spcPct val="100000"/>
              </a:lnSpc>
              <a:spcBef>
                <a:spcPts val="581"/>
              </a:spcBef>
              <a:buClr>
                <a:srgbClr val="006600"/>
              </a:buClr>
              <a:buFont typeface="Arial"/>
              <a:buChar char="•"/>
              <a:tabLst>
                <a:tab algn="l" pos="355680"/>
              </a:tabLst>
            </a:pPr>
            <a:r>
              <a:rPr b="0" lang="en-US" sz="2400" spc="-1" strike="noStrike">
                <a:solidFill>
                  <a:srgbClr val="ffffff"/>
                </a:solidFill>
                <a:latin typeface="Arial"/>
                <a:ea typeface="DejaVu Sans"/>
              </a:rPr>
              <a:t>Wi</a:t>
            </a:r>
            <a:r>
              <a:rPr b="0" lang="en-US" sz="2400" spc="-12" strike="noStrike">
                <a:solidFill>
                  <a:srgbClr val="ffffff"/>
                </a:solidFill>
                <a:latin typeface="Arial"/>
                <a:ea typeface="DejaVu Sans"/>
              </a:rPr>
              <a:t>l</a:t>
            </a:r>
            <a:r>
              <a:rPr b="0" lang="en-US" sz="2400" spc="-1" strike="noStrike">
                <a:solidFill>
                  <a:srgbClr val="ffffff"/>
                </a:solidFill>
                <a:latin typeface="Arial"/>
                <a:ea typeface="DejaVu Sans"/>
              </a:rPr>
              <a:t>l you</a:t>
            </a:r>
            <a:r>
              <a:rPr b="0" lang="en-US" sz="2400" spc="-12" strike="noStrike">
                <a:solidFill>
                  <a:srgbClr val="ffffff"/>
                </a:solidFill>
                <a:latin typeface="Arial"/>
                <a:ea typeface="DejaVu Sans"/>
              </a:rPr>
              <a:t> </a:t>
            </a:r>
            <a:r>
              <a:rPr b="0" lang="en-US" sz="2400" spc="-1" strike="noStrike">
                <a:solidFill>
                  <a:srgbClr val="ffffff"/>
                </a:solidFill>
                <a:latin typeface="Arial"/>
                <a:ea typeface="DejaVu Sans"/>
              </a:rPr>
              <a:t>have an e</a:t>
            </a:r>
            <a:r>
              <a:rPr b="0" lang="en-US" sz="2400" spc="-15" strike="noStrike">
                <a:solidFill>
                  <a:srgbClr val="ffffff"/>
                </a:solidFill>
                <a:latin typeface="Arial"/>
                <a:ea typeface="DejaVu Sans"/>
              </a:rPr>
              <a:t>x</a:t>
            </a:r>
            <a:r>
              <a:rPr b="0" lang="en-US" sz="2400" spc="-1" strike="noStrike">
                <a:solidFill>
                  <a:srgbClr val="ffffff"/>
                </a:solidFill>
                <a:latin typeface="Arial"/>
                <a:ea typeface="DejaVu Sans"/>
              </a:rPr>
              <a:t>tended stay outside your home? </a:t>
            </a:r>
            <a:endParaRPr b="0" lang="en-US" sz="2400" spc="-1" strike="noStrike">
              <a:solidFill>
                <a:srgbClr val="ffffff"/>
              </a:solidFill>
              <a:latin typeface="Arial"/>
            </a:endParaRPr>
          </a:p>
        </p:txBody>
      </p:sp>
      <p:sp>
        <p:nvSpPr>
          <p:cNvPr id="392" name="object 5"/>
          <p:cNvSpPr/>
          <p:nvPr/>
        </p:nvSpPr>
        <p:spPr>
          <a:xfrm>
            <a:off x="4572000" y="1765440"/>
            <a:ext cx="4427640" cy="234036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buClr>
                <a:srgbClr val="006600"/>
              </a:buClr>
              <a:buFont typeface="Arial"/>
              <a:buChar char="•"/>
              <a:tabLst>
                <a:tab algn="l" pos="356400"/>
              </a:tabLst>
            </a:pPr>
            <a:r>
              <a:rPr b="0" lang="en-US" sz="2400" spc="-1" strike="noStrike">
                <a:solidFill>
                  <a:srgbClr val="ffffff"/>
                </a:solidFill>
                <a:latin typeface="Arial"/>
                <a:ea typeface="DejaVu Sans"/>
              </a:rPr>
              <a:t>Will you she</a:t>
            </a:r>
            <a:r>
              <a:rPr b="0" lang="en-US" sz="2400" spc="-12" strike="noStrike">
                <a:solidFill>
                  <a:srgbClr val="ffffff"/>
                </a:solidFill>
                <a:latin typeface="Arial"/>
                <a:ea typeface="DejaVu Sans"/>
              </a:rPr>
              <a:t>l</a:t>
            </a:r>
            <a:r>
              <a:rPr b="0" lang="en-US" sz="2400" spc="-1" strike="noStrike">
                <a:solidFill>
                  <a:srgbClr val="ffffff"/>
                </a:solidFill>
                <a:latin typeface="Arial"/>
                <a:ea typeface="DejaVu Sans"/>
              </a:rPr>
              <a:t>ter in pl</a:t>
            </a:r>
            <a:r>
              <a:rPr b="0" lang="en-US" sz="2400" spc="-12" strike="noStrike">
                <a:solidFill>
                  <a:srgbClr val="ffffff"/>
                </a:solidFill>
                <a:latin typeface="Arial"/>
                <a:ea typeface="DejaVu Sans"/>
              </a:rPr>
              <a:t>a</a:t>
            </a:r>
            <a:r>
              <a:rPr b="0" lang="en-US" sz="2400" spc="-1" strike="noStrike">
                <a:solidFill>
                  <a:srgbClr val="ffffff"/>
                </a:solidFill>
                <a:latin typeface="Arial"/>
                <a:ea typeface="DejaVu Sans"/>
              </a:rPr>
              <a:t>ce? </a:t>
            </a:r>
            <a:endParaRPr b="0" lang="en-US" sz="2400" spc="-1" strike="noStrike">
              <a:solidFill>
                <a:srgbClr val="ffffff"/>
              </a:solidFill>
              <a:latin typeface="Arial"/>
            </a:endParaRPr>
          </a:p>
          <a:p>
            <a:pPr marL="355680" indent="-343080">
              <a:lnSpc>
                <a:spcPct val="100000"/>
              </a:lnSpc>
              <a:buClr>
                <a:srgbClr val="006600"/>
              </a:buClr>
              <a:buFont typeface="Arial"/>
              <a:buChar char="•"/>
              <a:tabLst>
                <a:tab algn="l" pos="356400"/>
              </a:tabLst>
            </a:pPr>
            <a:r>
              <a:rPr b="0" lang="en-US" sz="2400" spc="-1" strike="noStrike">
                <a:solidFill>
                  <a:srgbClr val="ffffff"/>
                </a:solidFill>
                <a:latin typeface="Arial"/>
                <a:ea typeface="DejaVu Sans"/>
              </a:rPr>
              <a:t>What</a:t>
            </a:r>
            <a:r>
              <a:rPr b="0" lang="en-US" sz="2400" spc="-15" strike="noStrike">
                <a:solidFill>
                  <a:srgbClr val="ffffff"/>
                </a:solidFill>
                <a:latin typeface="Arial"/>
                <a:ea typeface="DejaVu Sans"/>
              </a:rPr>
              <a:t> </a:t>
            </a:r>
            <a:r>
              <a:rPr b="0" lang="en-US" sz="2400" spc="-1" strike="noStrike">
                <a:solidFill>
                  <a:srgbClr val="ffffff"/>
                </a:solidFill>
                <a:latin typeface="Arial"/>
                <a:ea typeface="DejaVu Sans"/>
              </a:rPr>
              <a:t>route(s)</a:t>
            </a:r>
            <a:r>
              <a:rPr b="0" lang="en-US" sz="2400" spc="-12" strike="noStrike">
                <a:solidFill>
                  <a:srgbClr val="ffffff"/>
                </a:solidFill>
                <a:latin typeface="Arial"/>
                <a:ea typeface="DejaVu Sans"/>
              </a:rPr>
              <a:t> </a:t>
            </a:r>
            <a:r>
              <a:rPr b="0" lang="en-US" sz="2400" spc="-1" strike="noStrike">
                <a:solidFill>
                  <a:srgbClr val="ffffff"/>
                </a:solidFill>
                <a:latin typeface="Arial"/>
                <a:ea typeface="DejaVu Sans"/>
              </a:rPr>
              <a:t>w</a:t>
            </a:r>
            <a:r>
              <a:rPr b="0" lang="en-US" sz="2400" spc="-15" strike="noStrike">
                <a:solidFill>
                  <a:srgbClr val="ffffff"/>
                </a:solidFill>
                <a:latin typeface="Arial"/>
                <a:ea typeface="DejaVu Sans"/>
              </a:rPr>
              <a:t>i</a:t>
            </a:r>
            <a:r>
              <a:rPr b="0" lang="en-US" sz="2400" spc="-1" strike="noStrike">
                <a:solidFill>
                  <a:srgbClr val="ffffff"/>
                </a:solidFill>
                <a:latin typeface="Arial"/>
                <a:ea typeface="DejaVu Sans"/>
              </a:rPr>
              <a:t>ll you use if you have to evacuate your neighborhood?</a:t>
            </a:r>
            <a:endParaRPr b="0" lang="en-US" sz="2400" spc="-1" strike="noStrike">
              <a:solidFill>
                <a:srgbClr val="ffffff"/>
              </a:solidFill>
              <a:latin typeface="Arial"/>
            </a:endParaRPr>
          </a:p>
          <a:p>
            <a:pPr marL="355680" indent="-343080">
              <a:lnSpc>
                <a:spcPct val="100000"/>
              </a:lnSpc>
              <a:spcBef>
                <a:spcPts val="575"/>
              </a:spcBef>
              <a:buClr>
                <a:srgbClr val="006600"/>
              </a:buClr>
              <a:buFont typeface="Arial"/>
              <a:buChar char="•"/>
              <a:tabLst>
                <a:tab algn="l" pos="356400"/>
              </a:tabLst>
            </a:pPr>
            <a:r>
              <a:rPr b="0" lang="en-US" sz="2400" spc="-1" strike="noStrike">
                <a:solidFill>
                  <a:srgbClr val="ffffff"/>
                </a:solidFill>
                <a:latin typeface="Arial"/>
                <a:ea typeface="DejaVu Sans"/>
              </a:rPr>
              <a:t>Do</a:t>
            </a:r>
            <a:r>
              <a:rPr b="0" lang="en-US" sz="2400" spc="-15" strike="noStrike">
                <a:solidFill>
                  <a:srgbClr val="ffffff"/>
                </a:solidFill>
                <a:latin typeface="Arial"/>
                <a:ea typeface="DejaVu Sans"/>
              </a:rPr>
              <a:t> </a:t>
            </a:r>
            <a:r>
              <a:rPr b="0" lang="en-US" sz="2400" spc="-1" strike="noStrike">
                <a:solidFill>
                  <a:srgbClr val="ffffff"/>
                </a:solidFill>
                <a:latin typeface="Arial"/>
                <a:ea typeface="DejaVu Sans"/>
              </a:rPr>
              <a:t>you have transportation?</a:t>
            </a:r>
            <a:endParaRPr b="0" lang="en-US" sz="2400" spc="-1" strike="noStrike">
              <a:solidFill>
                <a:srgbClr val="ffffff"/>
              </a:solidFill>
              <a:latin typeface="Arial"/>
            </a:endParaRPr>
          </a:p>
          <a:p>
            <a:pPr marL="355680" indent="-343080">
              <a:lnSpc>
                <a:spcPct val="100000"/>
              </a:lnSpc>
              <a:spcBef>
                <a:spcPts val="575"/>
              </a:spcBef>
              <a:buClr>
                <a:srgbClr val="006600"/>
              </a:buClr>
              <a:buFont typeface="Arial"/>
              <a:buChar char="•"/>
              <a:tabLst>
                <a:tab algn="l" pos="356400"/>
              </a:tabLst>
            </a:pPr>
            <a:r>
              <a:rPr b="0" lang="en-US" sz="2400" spc="-1" strike="noStrike">
                <a:solidFill>
                  <a:srgbClr val="ffffff"/>
                </a:solidFill>
                <a:latin typeface="Arial"/>
                <a:ea typeface="DejaVu Sans"/>
              </a:rPr>
              <a:t>Do</a:t>
            </a:r>
            <a:r>
              <a:rPr b="0" lang="en-US" sz="2400" spc="-12" strike="noStrike">
                <a:solidFill>
                  <a:srgbClr val="ffffff"/>
                </a:solidFill>
                <a:latin typeface="Arial"/>
                <a:ea typeface="DejaVu Sans"/>
              </a:rPr>
              <a:t> </a:t>
            </a:r>
            <a:r>
              <a:rPr b="0" lang="en-US" sz="2400" spc="-1" strike="noStrike">
                <a:solidFill>
                  <a:srgbClr val="ffffff"/>
                </a:solidFill>
                <a:latin typeface="Arial"/>
                <a:ea typeface="DejaVu Sans"/>
              </a:rPr>
              <a:t>you practice your pl</a:t>
            </a:r>
            <a:r>
              <a:rPr b="0" lang="en-US" sz="2400" spc="-12" strike="noStrike">
                <a:solidFill>
                  <a:srgbClr val="ffffff"/>
                </a:solidFill>
                <a:latin typeface="Arial"/>
                <a:ea typeface="DejaVu Sans"/>
              </a:rPr>
              <a:t>a</a:t>
            </a:r>
            <a:r>
              <a:rPr b="0" lang="en-US" sz="2400" spc="-1" strike="noStrike">
                <a:solidFill>
                  <a:srgbClr val="ffffff"/>
                </a:solidFill>
                <a:latin typeface="Arial"/>
                <a:ea typeface="DejaVu Sans"/>
              </a:rPr>
              <a:t>n?</a:t>
            </a:r>
            <a:endParaRPr b="0" lang="en-US" sz="2400" spc="-1" strike="noStrike">
              <a:solidFill>
                <a:srgbClr val="ffffff"/>
              </a:solidFill>
              <a:latin typeface="Arial"/>
            </a:endParaRPr>
          </a:p>
        </p:txBody>
      </p:sp>
      <p:pic>
        <p:nvPicPr>
          <p:cNvPr id="393" name="Picture 8" descr=""/>
          <p:cNvPicPr/>
          <p:nvPr/>
        </p:nvPicPr>
        <p:blipFill>
          <a:blip r:embed="rId1"/>
          <a:stretch/>
        </p:blipFill>
        <p:spPr>
          <a:xfrm>
            <a:off x="7696080" y="5867280"/>
            <a:ext cx="1217160" cy="704520"/>
          </a:xfrm>
          <a:prstGeom prst="rect">
            <a:avLst/>
          </a:prstGeom>
          <a:ln w="0">
            <a:noFill/>
          </a:ln>
        </p:spPr>
      </p:pic>
      <p:sp>
        <p:nvSpPr>
          <p:cNvPr id="394" name="object 4"/>
          <p:cNvSpPr/>
          <p:nvPr/>
        </p:nvSpPr>
        <p:spPr>
          <a:xfrm>
            <a:off x="533520" y="5867280"/>
            <a:ext cx="1217160" cy="704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95"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object 3"/>
          <p:cNvSpPr/>
          <p:nvPr/>
        </p:nvSpPr>
        <p:spPr>
          <a:xfrm>
            <a:off x="152280" y="380880"/>
            <a:ext cx="8279280" cy="82548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97" name="object 4"/>
          <p:cNvSpPr/>
          <p:nvPr/>
        </p:nvSpPr>
        <p:spPr>
          <a:xfrm>
            <a:off x="0" y="253080"/>
            <a:ext cx="5732640" cy="686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98" name="PlaceHolder 1"/>
          <p:cNvSpPr>
            <a:spLocks noGrp="1"/>
          </p:cNvSpPr>
          <p:nvPr>
            <p:ph type="title"/>
          </p:nvPr>
        </p:nvSpPr>
        <p:spPr>
          <a:xfrm>
            <a:off x="218160" y="13284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600" spc="-1" strike="noStrike">
                <a:solidFill>
                  <a:srgbClr val="ffffff"/>
                </a:solidFill>
                <a:latin typeface="Arial"/>
                <a:ea typeface="DejaVu Sans"/>
              </a:rPr>
              <a:t>Home Earthquake</a:t>
            </a:r>
            <a:r>
              <a:rPr b="1" lang="en-US" sz="3600" spc="-35" strike="noStrike">
                <a:solidFill>
                  <a:srgbClr val="ffffff"/>
                </a:solidFill>
                <a:latin typeface="Arial"/>
                <a:ea typeface="DejaVu Sans"/>
              </a:rPr>
              <a:t> </a:t>
            </a:r>
            <a:r>
              <a:rPr b="1" lang="en-US" sz="3600" spc="-1" strike="noStrike">
                <a:solidFill>
                  <a:srgbClr val="ffffff"/>
                </a:solidFill>
                <a:latin typeface="Arial"/>
                <a:ea typeface="DejaVu Sans"/>
              </a:rPr>
              <a:t>P</a:t>
            </a:r>
            <a:r>
              <a:rPr b="1" lang="en-US" sz="3600" spc="-72" strike="noStrike">
                <a:solidFill>
                  <a:srgbClr val="ffffff"/>
                </a:solidFill>
                <a:latin typeface="Arial"/>
                <a:ea typeface="DejaVu Sans"/>
              </a:rPr>
              <a:t>r</a:t>
            </a:r>
            <a:r>
              <a:rPr b="1" lang="en-US" sz="3600" spc="-1" strike="noStrike">
                <a:solidFill>
                  <a:srgbClr val="ffffff"/>
                </a:solidFill>
                <a:latin typeface="Arial"/>
                <a:ea typeface="DejaVu Sans"/>
              </a:rPr>
              <a:t>epa</a:t>
            </a:r>
            <a:r>
              <a:rPr b="1" lang="en-US" sz="3600" spc="-72" strike="noStrike">
                <a:solidFill>
                  <a:srgbClr val="ffffff"/>
                </a:solidFill>
                <a:latin typeface="Arial"/>
                <a:ea typeface="DejaVu Sans"/>
              </a:rPr>
              <a:t>r</a:t>
            </a:r>
            <a:r>
              <a:rPr b="1" lang="en-US" sz="3600" spc="-1" strike="noStrike">
                <a:solidFill>
                  <a:srgbClr val="ffffff"/>
                </a:solidFill>
                <a:latin typeface="Arial"/>
                <a:ea typeface="DejaVu Sans"/>
              </a:rPr>
              <a:t>edness 1</a:t>
            </a:r>
            <a:endParaRPr b="0" lang="en-US" sz="3600" spc="-1" strike="noStrike">
              <a:solidFill>
                <a:srgbClr val="ffffff"/>
              </a:solidFill>
              <a:latin typeface="Arial"/>
            </a:endParaRPr>
          </a:p>
        </p:txBody>
      </p:sp>
      <p:pic>
        <p:nvPicPr>
          <p:cNvPr id="399" name="Picture 8" descr=""/>
          <p:cNvPicPr/>
          <p:nvPr/>
        </p:nvPicPr>
        <p:blipFill>
          <a:blip r:embed="rId3"/>
          <a:stretch/>
        </p:blipFill>
        <p:spPr>
          <a:xfrm>
            <a:off x="7620120" y="5867280"/>
            <a:ext cx="1217160" cy="704520"/>
          </a:xfrm>
          <a:prstGeom prst="rect">
            <a:avLst/>
          </a:prstGeom>
          <a:ln w="0">
            <a:noFill/>
          </a:ln>
        </p:spPr>
      </p:pic>
      <p:sp>
        <p:nvSpPr>
          <p:cNvPr id="400" name="object 4"/>
          <p:cNvSpPr/>
          <p:nvPr/>
        </p:nvSpPr>
        <p:spPr>
          <a:xfrm>
            <a:off x="457200" y="594360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01" name="AutoShape 2"/>
          <p:cNvSpPr/>
          <p:nvPr/>
        </p:nvSpPr>
        <p:spPr>
          <a:xfrm>
            <a:off x="155520" y="-144360"/>
            <a:ext cx="302760" cy="302760"/>
          </a:xfrm>
          <a:prstGeom prst="rect">
            <a:avLst/>
          </a:prstGeom>
          <a:noFill/>
          <a:ln w="0">
            <a:noFill/>
          </a:ln>
        </p:spPr>
        <p:style>
          <a:lnRef idx="0"/>
          <a:fillRef idx="0"/>
          <a:effectRef idx="0"/>
          <a:fontRef idx="minor"/>
        </p:style>
        <p:txBody>
          <a:bodyPr numCol="1" spcCol="0" lIns="90000" rIns="90000" tIns="45000" bIns="45000" anchor="t">
            <a:noAutofit/>
          </a:bodyPr>
          <a:p>
            <a:pPr>
              <a:lnSpc>
                <a:spcPct val="100000"/>
              </a:lnSpc>
            </a:pPr>
            <a:endParaRPr b="0" lang="en-US" sz="1800" spc="-1" strike="noStrike">
              <a:solidFill>
                <a:srgbClr val="ffffff"/>
              </a:solidFill>
              <a:latin typeface="Book Antiqua"/>
              <a:ea typeface="DejaVu Sans"/>
            </a:endParaRPr>
          </a:p>
        </p:txBody>
      </p:sp>
      <p:grpSp>
        <p:nvGrpSpPr>
          <p:cNvPr id="402" name="Group 14"/>
          <p:cNvGrpSpPr/>
          <p:nvPr/>
        </p:nvGrpSpPr>
        <p:grpSpPr>
          <a:xfrm>
            <a:off x="377280" y="1599840"/>
            <a:ext cx="8387640" cy="3760560"/>
            <a:chOff x="377280" y="1599840"/>
            <a:chExt cx="8387640" cy="3760560"/>
          </a:xfrm>
        </p:grpSpPr>
        <p:sp>
          <p:nvSpPr>
            <p:cNvPr id="403" name="object 2"/>
            <p:cNvSpPr/>
            <p:nvPr/>
          </p:nvSpPr>
          <p:spPr>
            <a:xfrm>
              <a:off x="377280" y="1599840"/>
              <a:ext cx="8387640" cy="375156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buClr>
                  <a:srgbClr val="006600"/>
                </a:buClr>
                <a:buFont typeface="Arial"/>
                <a:buChar char="•"/>
                <a:tabLst>
                  <a:tab algn="l" pos="355680"/>
                </a:tabLst>
              </a:pPr>
              <a:r>
                <a:rPr b="0" lang="en-US" sz="2600" spc="-1" strike="noStrike">
                  <a:solidFill>
                    <a:srgbClr val="ffffff"/>
                  </a:solidFill>
                  <a:latin typeface="Arial"/>
                  <a:ea typeface="DejaVu Sans"/>
                </a:rPr>
                <a:t>St</a:t>
              </a:r>
              <a:r>
                <a:rPr b="0" lang="en-US" sz="2600" spc="-15" strike="noStrike">
                  <a:solidFill>
                    <a:srgbClr val="ffffff"/>
                  </a:solidFill>
                  <a:latin typeface="Arial"/>
                  <a:ea typeface="DejaVu Sans"/>
                </a:rPr>
                <a:t>o</a:t>
              </a:r>
              <a:r>
                <a:rPr b="0" lang="en-US" sz="2600" spc="-1" strike="noStrike">
                  <a:solidFill>
                    <a:srgbClr val="ffffff"/>
                  </a:solidFill>
                  <a:latin typeface="Arial"/>
                  <a:ea typeface="DejaVu Sans"/>
                </a:rPr>
                <a:t>re</a:t>
              </a:r>
              <a:r>
                <a:rPr b="0" lang="en-US" sz="2600" spc="-35" strike="noStrike">
                  <a:solidFill>
                    <a:srgbClr val="ffffff"/>
                  </a:solidFill>
                  <a:latin typeface="Arial"/>
                  <a:ea typeface="DejaVu Sans"/>
                </a:rPr>
                <a:t> </a:t>
              </a:r>
              <a:r>
                <a:rPr b="0" lang="en-US" sz="2600" spc="-1" strike="noStrike">
                  <a:solidFill>
                    <a:srgbClr val="ffffff"/>
                  </a:solidFill>
                  <a:latin typeface="Arial"/>
                  <a:ea typeface="DejaVu Sans"/>
                </a:rPr>
                <a:t>h</a:t>
              </a:r>
              <a:r>
                <a:rPr b="0" lang="en-US" sz="2600" spc="-15" strike="noStrike">
                  <a:solidFill>
                    <a:srgbClr val="ffffff"/>
                  </a:solidFill>
                  <a:latin typeface="Arial"/>
                  <a:ea typeface="DejaVu Sans"/>
                </a:rPr>
                <a:t>e</a:t>
              </a:r>
              <a:r>
                <a:rPr b="0" lang="en-US" sz="2600" spc="-1" strike="noStrike">
                  <a:solidFill>
                    <a:srgbClr val="ffffff"/>
                  </a:solidFill>
                  <a:latin typeface="Arial"/>
                  <a:ea typeface="DejaVu Sans"/>
                </a:rPr>
                <a:t>avy</a:t>
              </a:r>
              <a:r>
                <a:rPr b="0" lang="en-US" sz="2600" spc="-15" strike="noStrike">
                  <a:solidFill>
                    <a:srgbClr val="ffffff"/>
                  </a:solidFill>
                  <a:latin typeface="Arial"/>
                  <a:ea typeface="DejaVu Sans"/>
                </a:rPr>
                <a:t> </a:t>
              </a:r>
              <a:r>
                <a:rPr b="0" lang="en-US" sz="2600" spc="-1" strike="noStrike">
                  <a:solidFill>
                    <a:srgbClr val="ffffff"/>
                  </a:solidFill>
                  <a:latin typeface="Arial"/>
                  <a:ea typeface="DejaVu Sans"/>
                </a:rPr>
                <a:t>a</a:t>
              </a:r>
              <a:r>
                <a:rPr b="0" lang="en-US" sz="2600" spc="-15" strike="noStrike">
                  <a:solidFill>
                    <a:srgbClr val="ffffff"/>
                  </a:solidFill>
                  <a:latin typeface="Arial"/>
                  <a:ea typeface="DejaVu Sans"/>
                </a:rPr>
                <a:t>n</a:t>
              </a:r>
              <a:r>
                <a:rPr b="0" lang="en-US" sz="2600" spc="-1" strike="noStrike">
                  <a:solidFill>
                    <a:srgbClr val="ffffff"/>
                  </a:solidFill>
                  <a:latin typeface="Arial"/>
                  <a:ea typeface="DejaVu Sans"/>
                </a:rPr>
                <a:t>d</a:t>
              </a:r>
              <a:r>
                <a:rPr b="0" lang="en-US" sz="2600" spc="-12" strike="noStrike">
                  <a:solidFill>
                    <a:srgbClr val="ffffff"/>
                  </a:solidFill>
                  <a:latin typeface="Arial"/>
                  <a:ea typeface="DejaVu Sans"/>
                </a:rPr>
                <a:t> </a:t>
              </a:r>
              <a:r>
                <a:rPr b="0" lang="en-US" sz="2600" spc="-1" strike="noStrike">
                  <a:solidFill>
                    <a:srgbClr val="ffffff"/>
                  </a:solidFill>
                  <a:latin typeface="Arial"/>
                  <a:ea typeface="DejaVu Sans"/>
                </a:rPr>
                <a:t>br</a:t>
              </a:r>
              <a:r>
                <a:rPr b="0" lang="en-US" sz="2600" spc="-15" strike="noStrike">
                  <a:solidFill>
                    <a:srgbClr val="ffffff"/>
                  </a:solidFill>
                  <a:latin typeface="Arial"/>
                  <a:ea typeface="DejaVu Sans"/>
                </a:rPr>
                <a:t>e</a:t>
              </a:r>
              <a:r>
                <a:rPr b="0" lang="en-US" sz="2600" spc="-1" strike="noStrike">
                  <a:solidFill>
                    <a:srgbClr val="ffffff"/>
                  </a:solidFill>
                  <a:latin typeface="Arial"/>
                  <a:ea typeface="DejaVu Sans"/>
                </a:rPr>
                <a:t>aka</a:t>
              </a:r>
              <a:r>
                <a:rPr b="0" lang="en-US" sz="2600" spc="-21" strike="noStrike">
                  <a:solidFill>
                    <a:srgbClr val="ffffff"/>
                  </a:solidFill>
                  <a:latin typeface="Arial"/>
                  <a:ea typeface="DejaVu Sans"/>
                </a:rPr>
                <a:t>b</a:t>
              </a:r>
              <a:r>
                <a:rPr b="0" lang="en-US" sz="2600" spc="-1" strike="noStrike">
                  <a:solidFill>
                    <a:srgbClr val="ffffff"/>
                  </a:solidFill>
                  <a:latin typeface="Arial"/>
                  <a:ea typeface="DejaVu Sans"/>
                </a:rPr>
                <a:t>le</a:t>
              </a:r>
              <a:r>
                <a:rPr b="0" lang="en-US" sz="2600" spc="-41" strike="noStrike">
                  <a:solidFill>
                    <a:srgbClr val="ffffff"/>
                  </a:solidFill>
                  <a:latin typeface="Arial"/>
                  <a:ea typeface="DejaVu Sans"/>
                </a:rPr>
                <a:t> </a:t>
              </a:r>
              <a:r>
                <a:rPr b="0" lang="en-US" sz="2600" spc="-1" strike="noStrike">
                  <a:solidFill>
                    <a:srgbClr val="ffffff"/>
                  </a:solidFill>
                  <a:latin typeface="Arial"/>
                  <a:ea typeface="DejaVu Sans"/>
                </a:rPr>
                <a:t>o</a:t>
              </a:r>
              <a:r>
                <a:rPr b="0" lang="en-US" sz="2600" spc="-15" strike="noStrike">
                  <a:solidFill>
                    <a:srgbClr val="ffffff"/>
                  </a:solidFill>
                  <a:latin typeface="Arial"/>
                  <a:ea typeface="DejaVu Sans"/>
                </a:rPr>
                <a:t>b</a:t>
              </a:r>
              <a:r>
                <a:rPr b="0" lang="en-US" sz="2600" spc="-1" strike="noStrike">
                  <a:solidFill>
                    <a:srgbClr val="ffffff"/>
                  </a:solidFill>
                  <a:latin typeface="Arial"/>
                  <a:ea typeface="DejaVu Sans"/>
                </a:rPr>
                <a:t>j</a:t>
              </a:r>
              <a:r>
                <a:rPr b="0" lang="en-US" sz="2600" spc="-12" strike="noStrike">
                  <a:solidFill>
                    <a:srgbClr val="ffffff"/>
                  </a:solidFill>
                  <a:latin typeface="Arial"/>
                  <a:ea typeface="DejaVu Sans"/>
                </a:rPr>
                <a:t>e</a:t>
              </a:r>
              <a:r>
                <a:rPr b="0" lang="en-US" sz="2600" spc="-1" strike="noStrike">
                  <a:solidFill>
                    <a:srgbClr val="ffffff"/>
                  </a:solidFill>
                  <a:latin typeface="Arial"/>
                  <a:ea typeface="DejaVu Sans"/>
                </a:rPr>
                <a:t>cts </a:t>
              </a:r>
              <a:r>
                <a:rPr b="0" lang="en-US" sz="2600" spc="-21" strike="noStrike">
                  <a:solidFill>
                    <a:srgbClr val="ffffff"/>
                  </a:solidFill>
                  <a:latin typeface="Arial"/>
                  <a:ea typeface="DejaVu Sans"/>
                </a:rPr>
                <a:t>o</a:t>
              </a:r>
              <a:r>
                <a:rPr b="0" lang="en-US" sz="2600" spc="-1" strike="noStrike">
                  <a:solidFill>
                    <a:srgbClr val="ffffff"/>
                  </a:solidFill>
                  <a:latin typeface="Arial"/>
                  <a:ea typeface="DejaVu Sans"/>
                </a:rPr>
                <a:t>n</a:t>
              </a:r>
              <a:r>
                <a:rPr b="0" lang="en-US" sz="2600" spc="-12" strike="noStrike">
                  <a:solidFill>
                    <a:srgbClr val="ffffff"/>
                  </a:solidFill>
                  <a:latin typeface="Arial"/>
                  <a:ea typeface="DejaVu Sans"/>
                </a:rPr>
                <a:t> </a:t>
              </a:r>
              <a:r>
                <a:rPr b="0" lang="en-US" sz="2600" spc="-1" strike="noStrike">
                  <a:solidFill>
                    <a:srgbClr val="ffffff"/>
                  </a:solidFill>
                  <a:latin typeface="Arial"/>
                  <a:ea typeface="DejaVu Sans"/>
                </a:rPr>
                <a:t>l</a:t>
              </a:r>
              <a:r>
                <a:rPr b="0" lang="en-US" sz="2600" spc="-12" strike="noStrike">
                  <a:solidFill>
                    <a:srgbClr val="ffffff"/>
                  </a:solidFill>
                  <a:latin typeface="Arial"/>
                  <a:ea typeface="DejaVu Sans"/>
                </a:rPr>
                <a:t>o</a:t>
              </a:r>
              <a:r>
                <a:rPr b="0" lang="en-US" sz="2600" spc="-1" strike="noStrike">
                  <a:solidFill>
                    <a:srgbClr val="ffffff"/>
                  </a:solidFill>
                  <a:latin typeface="Arial"/>
                  <a:ea typeface="DejaVu Sans"/>
                </a:rPr>
                <a:t>w shelves</a:t>
              </a:r>
              <a:endParaRPr b="0" lang="en-US" sz="2600" spc="-1" strike="noStrike">
                <a:solidFill>
                  <a:srgbClr val="ffffff"/>
                </a:solidFill>
                <a:latin typeface="Arial"/>
              </a:endParaRPr>
            </a:p>
            <a:p>
              <a:pPr marL="355680" indent="-343080">
                <a:lnSpc>
                  <a:spcPct val="100000"/>
                </a:lnSpc>
                <a:spcBef>
                  <a:spcPts val="771"/>
                </a:spcBef>
                <a:buClr>
                  <a:srgbClr val="006600"/>
                </a:buClr>
                <a:buFont typeface="Arial"/>
                <a:buChar char="•"/>
                <a:tabLst>
                  <a:tab algn="l" pos="355680"/>
                </a:tabLst>
              </a:pPr>
              <a:r>
                <a:rPr b="0" lang="en-US" sz="2600" spc="-1" strike="noStrike">
                  <a:solidFill>
                    <a:srgbClr val="ffffff"/>
                  </a:solidFill>
                  <a:latin typeface="Arial"/>
                  <a:ea typeface="DejaVu Sans"/>
                </a:rPr>
                <a:t>M</a:t>
              </a:r>
              <a:r>
                <a:rPr b="0" lang="en-US" sz="2600" spc="-15" strike="noStrike">
                  <a:solidFill>
                    <a:srgbClr val="ffffff"/>
                  </a:solidFill>
                  <a:latin typeface="Arial"/>
                  <a:ea typeface="DejaVu Sans"/>
                </a:rPr>
                <a:t>o</a:t>
              </a:r>
              <a:r>
                <a:rPr b="0" lang="en-US" sz="2600" spc="-1" strike="noStrike">
                  <a:solidFill>
                    <a:srgbClr val="ffffff"/>
                  </a:solidFill>
                  <a:latin typeface="Arial"/>
                  <a:ea typeface="DejaVu Sans"/>
                </a:rPr>
                <a:t>ve</a:t>
              </a:r>
              <a:r>
                <a:rPr b="0" lang="en-US" sz="2600" spc="-32" strike="noStrike">
                  <a:solidFill>
                    <a:srgbClr val="ffffff"/>
                  </a:solidFill>
                  <a:latin typeface="Arial"/>
                  <a:ea typeface="DejaVu Sans"/>
                </a:rPr>
                <a:t> </a:t>
              </a:r>
              <a:r>
                <a:rPr b="0" lang="en-US" sz="2600" spc="-1" strike="noStrike">
                  <a:solidFill>
                    <a:srgbClr val="ffffff"/>
                  </a:solidFill>
                  <a:latin typeface="Arial"/>
                  <a:ea typeface="DejaVu Sans"/>
                </a:rPr>
                <a:t>b</a:t>
              </a:r>
              <a:r>
                <a:rPr b="0" lang="en-US" sz="2600" spc="-15" strike="noStrike">
                  <a:solidFill>
                    <a:srgbClr val="ffffff"/>
                  </a:solidFill>
                  <a:latin typeface="Arial"/>
                  <a:ea typeface="DejaVu Sans"/>
                </a:rPr>
                <a:t>e</a:t>
              </a:r>
              <a:r>
                <a:rPr b="0" lang="en-US" sz="2600" spc="-1" strike="noStrike">
                  <a:solidFill>
                    <a:srgbClr val="ffffff"/>
                  </a:solidFill>
                  <a:latin typeface="Arial"/>
                  <a:ea typeface="DejaVu Sans"/>
                </a:rPr>
                <a:t>ds</a:t>
              </a:r>
              <a:r>
                <a:rPr b="0" lang="en-US" sz="2600" spc="-15" strike="noStrike">
                  <a:solidFill>
                    <a:srgbClr val="ffffff"/>
                  </a:solidFill>
                  <a:latin typeface="Arial"/>
                  <a:ea typeface="DejaVu Sans"/>
                </a:rPr>
                <a:t> </a:t>
              </a:r>
              <a:r>
                <a:rPr b="0" lang="en-US" sz="2600" spc="-1" strike="noStrike">
                  <a:solidFill>
                    <a:srgbClr val="ffffff"/>
                  </a:solidFill>
                  <a:latin typeface="Arial"/>
                  <a:ea typeface="DejaVu Sans"/>
                </a:rPr>
                <a:t>aw</a:t>
              </a:r>
              <a:r>
                <a:rPr b="0" lang="en-US" sz="2600" spc="-15" strike="noStrike">
                  <a:solidFill>
                    <a:srgbClr val="ffffff"/>
                  </a:solidFill>
                  <a:latin typeface="Arial"/>
                  <a:ea typeface="DejaVu Sans"/>
                </a:rPr>
                <a:t>a</a:t>
              </a:r>
              <a:r>
                <a:rPr b="0" lang="en-US" sz="2600" spc="-1" strike="noStrike">
                  <a:solidFill>
                    <a:srgbClr val="ffffff"/>
                  </a:solidFill>
                  <a:latin typeface="Arial"/>
                  <a:ea typeface="DejaVu Sans"/>
                </a:rPr>
                <a:t>y</a:t>
              </a:r>
              <a:r>
                <a:rPr b="0" lang="en-US" sz="2600" spc="-12" strike="noStrike">
                  <a:solidFill>
                    <a:srgbClr val="ffffff"/>
                  </a:solidFill>
                  <a:latin typeface="Arial"/>
                  <a:ea typeface="DejaVu Sans"/>
                </a:rPr>
                <a:t> </a:t>
              </a:r>
              <a:r>
                <a:rPr b="0" lang="en-US" sz="2600" spc="-1" strike="noStrike">
                  <a:solidFill>
                    <a:srgbClr val="ffffff"/>
                  </a:solidFill>
                  <a:latin typeface="Arial"/>
                  <a:ea typeface="DejaVu Sans"/>
                </a:rPr>
                <a:t>fr</a:t>
              </a:r>
              <a:r>
                <a:rPr b="0" lang="en-US" sz="2600" spc="-12" strike="noStrike">
                  <a:solidFill>
                    <a:srgbClr val="ffffff"/>
                  </a:solidFill>
                  <a:latin typeface="Arial"/>
                  <a:ea typeface="DejaVu Sans"/>
                </a:rPr>
                <a:t>o</a:t>
              </a:r>
              <a:r>
                <a:rPr b="0" lang="en-US" sz="2600" spc="-1" strike="noStrike">
                  <a:solidFill>
                    <a:srgbClr val="ffffff"/>
                  </a:solidFill>
                  <a:latin typeface="Arial"/>
                  <a:ea typeface="DejaVu Sans"/>
                </a:rPr>
                <a:t>m</a:t>
              </a:r>
              <a:r>
                <a:rPr b="0" lang="en-US" sz="2600" spc="-26" strike="noStrike">
                  <a:solidFill>
                    <a:srgbClr val="ffffff"/>
                  </a:solidFill>
                  <a:latin typeface="Arial"/>
                  <a:ea typeface="DejaVu Sans"/>
                </a:rPr>
                <a:t> </a:t>
              </a:r>
              <a:r>
                <a:rPr b="0" lang="en-US" sz="2600" spc="-1" strike="noStrike">
                  <a:solidFill>
                    <a:srgbClr val="ffffff"/>
                  </a:solidFill>
                  <a:latin typeface="Arial"/>
                  <a:ea typeface="DejaVu Sans"/>
                </a:rPr>
                <a:t>win</a:t>
              </a:r>
              <a:r>
                <a:rPr b="0" lang="en-US" sz="2600" spc="-21" strike="noStrike">
                  <a:solidFill>
                    <a:srgbClr val="ffffff"/>
                  </a:solidFill>
                  <a:latin typeface="Arial"/>
                  <a:ea typeface="DejaVu Sans"/>
                </a:rPr>
                <a:t>d</a:t>
              </a:r>
              <a:r>
                <a:rPr b="0" lang="en-US" sz="2600" spc="-1" strike="noStrike">
                  <a:solidFill>
                    <a:srgbClr val="ffffff"/>
                  </a:solidFill>
                  <a:latin typeface="Arial"/>
                  <a:ea typeface="DejaVu Sans"/>
                </a:rPr>
                <a:t>ows if possible</a:t>
              </a:r>
              <a:endParaRPr b="0" lang="en-US" sz="26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600" spc="-1" strike="noStrike">
                  <a:solidFill>
                    <a:srgbClr val="ffffff"/>
                  </a:solidFill>
                  <a:latin typeface="Arial"/>
                  <a:ea typeface="DejaVu Sans"/>
                </a:rPr>
                <a:t>M</a:t>
              </a:r>
              <a:r>
                <a:rPr b="0" lang="en-US" sz="2600" spc="-12" strike="noStrike">
                  <a:solidFill>
                    <a:srgbClr val="ffffff"/>
                  </a:solidFill>
                  <a:latin typeface="Arial"/>
                  <a:ea typeface="DejaVu Sans"/>
                </a:rPr>
                <a:t>o</a:t>
              </a:r>
              <a:r>
                <a:rPr b="0" lang="en-US" sz="2600" spc="-1" strike="noStrike">
                  <a:solidFill>
                    <a:srgbClr val="ffffff"/>
                  </a:solidFill>
                  <a:latin typeface="Arial"/>
                  <a:ea typeface="DejaVu Sans"/>
                </a:rPr>
                <a:t>ve</a:t>
              </a:r>
              <a:r>
                <a:rPr b="0" lang="en-US" sz="2600" spc="-26" strike="noStrike">
                  <a:solidFill>
                    <a:srgbClr val="ffffff"/>
                  </a:solidFill>
                  <a:latin typeface="Arial"/>
                  <a:ea typeface="DejaVu Sans"/>
                </a:rPr>
                <a:t> </a:t>
              </a:r>
              <a:r>
                <a:rPr b="0" lang="en-US" sz="2600" spc="-1" strike="noStrike">
                  <a:solidFill>
                    <a:srgbClr val="ffffff"/>
                  </a:solidFill>
                  <a:latin typeface="Arial"/>
                  <a:ea typeface="DejaVu Sans"/>
                </a:rPr>
                <a:t>or</a:t>
              </a:r>
              <a:r>
                <a:rPr b="0" lang="en-US" sz="2600" spc="-21" strike="noStrike">
                  <a:solidFill>
                    <a:srgbClr val="ffffff"/>
                  </a:solidFill>
                  <a:latin typeface="Arial"/>
                  <a:ea typeface="DejaVu Sans"/>
                </a:rPr>
                <a:t> </a:t>
              </a:r>
              <a:r>
                <a:rPr b="0" lang="en-US" sz="2600" spc="-1" strike="noStrike">
                  <a:solidFill>
                    <a:srgbClr val="ffffff"/>
                  </a:solidFill>
                  <a:latin typeface="Arial"/>
                  <a:ea typeface="DejaVu Sans"/>
                </a:rPr>
                <a:t>secure</a:t>
              </a:r>
              <a:r>
                <a:rPr b="0" lang="en-US" sz="2600" spc="-32" strike="noStrike">
                  <a:solidFill>
                    <a:srgbClr val="ffffff"/>
                  </a:solidFill>
                  <a:latin typeface="Arial"/>
                  <a:ea typeface="DejaVu Sans"/>
                </a:rPr>
                <a:t> </a:t>
              </a:r>
              <a:r>
                <a:rPr b="0" lang="en-US" sz="2600" spc="-1" strike="noStrike">
                  <a:solidFill>
                    <a:srgbClr val="ffffff"/>
                  </a:solidFill>
                  <a:latin typeface="Arial"/>
                  <a:ea typeface="DejaVu Sans"/>
                </a:rPr>
                <a:t>h</a:t>
              </a:r>
              <a:r>
                <a:rPr b="0" lang="en-US" sz="2600" spc="-12" strike="noStrike">
                  <a:solidFill>
                    <a:srgbClr val="ffffff"/>
                  </a:solidFill>
                  <a:latin typeface="Arial"/>
                  <a:ea typeface="DejaVu Sans"/>
                </a:rPr>
                <a:t>a</a:t>
              </a:r>
              <a:r>
                <a:rPr b="0" lang="en-US" sz="2600" spc="-1" strike="noStrike">
                  <a:solidFill>
                    <a:srgbClr val="ffffff"/>
                  </a:solidFill>
                  <a:latin typeface="Arial"/>
                  <a:ea typeface="DejaVu Sans"/>
                </a:rPr>
                <a:t>n</a:t>
              </a:r>
              <a:r>
                <a:rPr b="0" lang="en-US" sz="2600" spc="-12" strike="noStrike">
                  <a:solidFill>
                    <a:srgbClr val="ffffff"/>
                  </a:solidFill>
                  <a:latin typeface="Arial"/>
                  <a:ea typeface="DejaVu Sans"/>
                </a:rPr>
                <a:t>g</a:t>
              </a:r>
              <a:r>
                <a:rPr b="0" lang="en-US" sz="2600" spc="-1" strike="noStrike">
                  <a:solidFill>
                    <a:srgbClr val="ffffff"/>
                  </a:solidFill>
                  <a:latin typeface="Arial"/>
                  <a:ea typeface="DejaVu Sans"/>
                </a:rPr>
                <a:t>ing</a:t>
              </a:r>
              <a:r>
                <a:rPr b="0" lang="en-US" sz="2600" spc="-15" strike="noStrike">
                  <a:solidFill>
                    <a:srgbClr val="ffffff"/>
                  </a:solidFill>
                  <a:latin typeface="Arial"/>
                  <a:ea typeface="DejaVu Sans"/>
                </a:rPr>
                <a:t> </a:t>
              </a:r>
              <a:r>
                <a:rPr b="0" lang="en-US" sz="2600" spc="-1" strike="noStrike">
                  <a:solidFill>
                    <a:srgbClr val="ffffff"/>
                  </a:solidFill>
                  <a:latin typeface="Arial"/>
                  <a:ea typeface="DejaVu Sans"/>
                </a:rPr>
                <a:t>o</a:t>
              </a:r>
              <a:r>
                <a:rPr b="0" lang="en-US" sz="2600" spc="-15" strike="noStrike">
                  <a:solidFill>
                    <a:srgbClr val="ffffff"/>
                  </a:solidFill>
                  <a:latin typeface="Arial"/>
                  <a:ea typeface="DejaVu Sans"/>
                </a:rPr>
                <a:t>b</a:t>
              </a:r>
              <a:r>
                <a:rPr b="0" lang="en-US" sz="2600" spc="-1" strike="noStrike">
                  <a:solidFill>
                    <a:srgbClr val="ffffff"/>
                  </a:solidFill>
                  <a:latin typeface="Arial"/>
                  <a:ea typeface="DejaVu Sans"/>
                </a:rPr>
                <a:t>jects</a:t>
              </a:r>
              <a:r>
                <a:rPr b="0" lang="en-US" sz="2600" spc="-15" strike="noStrike">
                  <a:solidFill>
                    <a:srgbClr val="ffffff"/>
                  </a:solidFill>
                  <a:latin typeface="Arial"/>
                  <a:ea typeface="DejaVu Sans"/>
                </a:rPr>
                <a:t> </a:t>
              </a:r>
              <a:r>
                <a:rPr b="0" lang="en-US" sz="2600" spc="-1" strike="noStrike">
                  <a:solidFill>
                    <a:srgbClr val="ffffff"/>
                  </a:solidFill>
                  <a:latin typeface="Arial"/>
                  <a:ea typeface="DejaVu Sans"/>
                </a:rPr>
                <a:t>over b</a:t>
              </a:r>
              <a:r>
                <a:rPr b="0" lang="en-US" sz="2600" spc="-15" strike="noStrike">
                  <a:solidFill>
                    <a:srgbClr val="ffffff"/>
                  </a:solidFill>
                  <a:latin typeface="Arial"/>
                  <a:ea typeface="DejaVu Sans"/>
                </a:rPr>
                <a:t>e</a:t>
              </a:r>
              <a:r>
                <a:rPr b="0" lang="en-US" sz="2600" spc="-1" strike="noStrike">
                  <a:solidFill>
                    <a:srgbClr val="ffffff"/>
                  </a:solidFill>
                  <a:latin typeface="Arial"/>
                  <a:ea typeface="DejaVu Sans"/>
                </a:rPr>
                <a:t>ds,</a:t>
              </a:r>
              <a:r>
                <a:rPr b="0" lang="en-US" sz="2600" spc="-35" strike="noStrike">
                  <a:solidFill>
                    <a:srgbClr val="ffffff"/>
                  </a:solidFill>
                  <a:latin typeface="Arial"/>
                  <a:ea typeface="DejaVu Sans"/>
                </a:rPr>
                <a:t> </a:t>
              </a:r>
              <a:r>
                <a:rPr b="0" lang="en-US" sz="2600" spc="-1" strike="noStrike">
                  <a:solidFill>
                    <a:srgbClr val="ffffff"/>
                  </a:solidFill>
                  <a:latin typeface="Arial"/>
                  <a:ea typeface="DejaVu Sans"/>
                </a:rPr>
                <a:t>sof</a:t>
              </a:r>
              <a:r>
                <a:rPr b="0" lang="en-US" sz="2600" spc="-15" strike="noStrike">
                  <a:solidFill>
                    <a:srgbClr val="ffffff"/>
                  </a:solidFill>
                  <a:latin typeface="Arial"/>
                  <a:ea typeface="DejaVu Sans"/>
                </a:rPr>
                <a:t>a</a:t>
              </a:r>
              <a:r>
                <a:rPr b="0" lang="en-US" sz="2600" spc="-1" strike="noStrike">
                  <a:solidFill>
                    <a:srgbClr val="ffffff"/>
                  </a:solidFill>
                  <a:latin typeface="Arial"/>
                  <a:ea typeface="DejaVu Sans"/>
                </a:rPr>
                <a:t>s,</a:t>
              </a:r>
              <a:r>
                <a:rPr b="0" lang="en-US" sz="2600" spc="-26" strike="noStrike">
                  <a:solidFill>
                    <a:srgbClr val="ffffff"/>
                  </a:solidFill>
                  <a:latin typeface="Arial"/>
                  <a:ea typeface="DejaVu Sans"/>
                </a:rPr>
                <a:t> </a:t>
              </a:r>
              <a:r>
                <a:rPr b="0" lang="en-US" sz="2600" spc="-1" strike="noStrike">
                  <a:solidFill>
                    <a:srgbClr val="ffffff"/>
                  </a:solidFill>
                  <a:latin typeface="Arial"/>
                  <a:ea typeface="DejaVu Sans"/>
                </a:rPr>
                <a:t>or</a:t>
              </a:r>
              <a:r>
                <a:rPr b="0" lang="en-US" sz="2600" spc="-12" strike="noStrike">
                  <a:solidFill>
                    <a:srgbClr val="ffffff"/>
                  </a:solidFill>
                  <a:latin typeface="Arial"/>
                  <a:ea typeface="DejaVu Sans"/>
                </a:rPr>
                <a:t> </a:t>
              </a:r>
              <a:r>
                <a:rPr b="0" lang="en-US" sz="2600" spc="-1" strike="noStrike">
                  <a:solidFill>
                    <a:srgbClr val="ffffff"/>
                  </a:solidFill>
                  <a:latin typeface="Arial"/>
                  <a:ea typeface="DejaVu Sans"/>
                </a:rPr>
                <a:t>cha</a:t>
              </a:r>
              <a:r>
                <a:rPr b="0" lang="en-US" sz="2600" spc="-15" strike="noStrike">
                  <a:solidFill>
                    <a:srgbClr val="ffffff"/>
                  </a:solidFill>
                  <a:latin typeface="Arial"/>
                  <a:ea typeface="DejaVu Sans"/>
                </a:rPr>
                <a:t>i</a:t>
              </a:r>
              <a:r>
                <a:rPr b="0" lang="en-US" sz="2600" spc="-1" strike="noStrike">
                  <a:solidFill>
                    <a:srgbClr val="ffffff"/>
                  </a:solidFill>
                  <a:latin typeface="Arial"/>
                  <a:ea typeface="DejaVu Sans"/>
                </a:rPr>
                <a:t>rs</a:t>
              </a:r>
              <a:endParaRPr b="0" lang="en-US" sz="26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600" spc="-1" strike="noStrike">
                  <a:solidFill>
                    <a:srgbClr val="ffffff"/>
                  </a:solidFill>
                  <a:latin typeface="Arial"/>
                  <a:ea typeface="DejaVu Sans"/>
                </a:rPr>
                <a:t>Ke</a:t>
              </a:r>
              <a:r>
                <a:rPr b="0" lang="en-US" sz="2600" spc="-15" strike="noStrike">
                  <a:solidFill>
                    <a:srgbClr val="ffffff"/>
                  </a:solidFill>
                  <a:latin typeface="Arial"/>
                  <a:ea typeface="DejaVu Sans"/>
                </a:rPr>
                <a:t>e</a:t>
              </a:r>
              <a:r>
                <a:rPr b="0" lang="en-US" sz="2600" spc="-1" strike="noStrike">
                  <a:solidFill>
                    <a:srgbClr val="ffffff"/>
                  </a:solidFill>
                  <a:latin typeface="Arial"/>
                  <a:ea typeface="DejaVu Sans"/>
                </a:rPr>
                <a:t>p</a:t>
              </a:r>
              <a:r>
                <a:rPr b="0" lang="en-US" sz="2600" spc="-21" strike="noStrike">
                  <a:solidFill>
                    <a:srgbClr val="ffffff"/>
                  </a:solidFill>
                  <a:latin typeface="Arial"/>
                  <a:ea typeface="DejaVu Sans"/>
                </a:rPr>
                <a:t> </a:t>
              </a:r>
              <a:r>
                <a:rPr b="0" lang="en-US" sz="2600" spc="-1" strike="noStrike">
                  <a:solidFill>
                    <a:srgbClr val="ffffff"/>
                  </a:solidFill>
                  <a:latin typeface="Arial"/>
                  <a:ea typeface="DejaVu Sans"/>
                </a:rPr>
                <a:t>sho</a:t>
              </a:r>
              <a:r>
                <a:rPr b="0" lang="en-US" sz="2600" spc="-12" strike="noStrike">
                  <a:solidFill>
                    <a:srgbClr val="ffffff"/>
                  </a:solidFill>
                  <a:latin typeface="Arial"/>
                  <a:ea typeface="DejaVu Sans"/>
                </a:rPr>
                <a:t>e</a:t>
              </a:r>
              <a:r>
                <a:rPr b="0" lang="en-US" sz="2600" spc="-1" strike="noStrike">
                  <a:solidFill>
                    <a:srgbClr val="ffffff"/>
                  </a:solidFill>
                  <a:latin typeface="Arial"/>
                  <a:ea typeface="DejaVu Sans"/>
                </a:rPr>
                <a:t>s</a:t>
              </a:r>
              <a:r>
                <a:rPr b="0" lang="en-US" sz="2600" spc="-21" strike="noStrike">
                  <a:solidFill>
                    <a:srgbClr val="ffffff"/>
                  </a:solidFill>
                  <a:latin typeface="Arial"/>
                  <a:ea typeface="DejaVu Sans"/>
                </a:rPr>
                <a:t> </a:t>
              </a:r>
              <a:r>
                <a:rPr b="0" lang="en-US" sz="2600" spc="-1" strike="noStrike">
                  <a:solidFill>
                    <a:srgbClr val="ffffff"/>
                  </a:solidFill>
                  <a:latin typeface="Arial"/>
                  <a:ea typeface="DejaVu Sans"/>
                </a:rPr>
                <a:t>a</a:t>
              </a:r>
              <a:r>
                <a:rPr b="0" lang="en-US" sz="2600" spc="-12" strike="noStrike">
                  <a:solidFill>
                    <a:srgbClr val="ffffff"/>
                  </a:solidFill>
                  <a:latin typeface="Arial"/>
                  <a:ea typeface="DejaVu Sans"/>
                </a:rPr>
                <a:t>n</a:t>
              </a:r>
              <a:r>
                <a:rPr b="0" lang="en-US" sz="2600" spc="-1" strike="noStrike">
                  <a:solidFill>
                    <a:srgbClr val="ffffff"/>
                  </a:solidFill>
                  <a:latin typeface="Arial"/>
                  <a:ea typeface="DejaVu Sans"/>
                </a:rPr>
                <a:t>d </a:t>
              </a:r>
              <a:r>
                <a:rPr b="0" lang="en-US" sz="2600" spc="-12" strike="noStrike">
                  <a:solidFill>
                    <a:srgbClr val="ffffff"/>
                  </a:solidFill>
                  <a:latin typeface="Arial"/>
                  <a:ea typeface="DejaVu Sans"/>
                </a:rPr>
                <a:t>f</a:t>
              </a:r>
              <a:r>
                <a:rPr b="0" lang="en-US" sz="2600" spc="-1" strike="noStrike">
                  <a:solidFill>
                    <a:srgbClr val="ffffff"/>
                  </a:solidFill>
                  <a:latin typeface="Arial"/>
                  <a:ea typeface="DejaVu Sans"/>
                </a:rPr>
                <a:t>lash</a:t>
              </a:r>
              <a:r>
                <a:rPr b="0" lang="en-US" sz="2600" spc="-15" strike="noStrike">
                  <a:solidFill>
                    <a:srgbClr val="ffffff"/>
                  </a:solidFill>
                  <a:latin typeface="Arial"/>
                  <a:ea typeface="DejaVu Sans"/>
                </a:rPr>
                <a:t>l</a:t>
              </a:r>
              <a:r>
                <a:rPr b="0" lang="en-US" sz="2600" spc="-1" strike="noStrike">
                  <a:solidFill>
                    <a:srgbClr val="ffffff"/>
                  </a:solidFill>
                  <a:latin typeface="Arial"/>
                  <a:ea typeface="DejaVu Sans"/>
                </a:rPr>
                <a:t>ig</a:t>
              </a:r>
              <a:r>
                <a:rPr b="0" lang="en-US" sz="2600" spc="-15" strike="noStrike">
                  <a:solidFill>
                    <a:srgbClr val="ffffff"/>
                  </a:solidFill>
                  <a:latin typeface="Arial"/>
                  <a:ea typeface="DejaVu Sans"/>
                </a:rPr>
                <a:t>h</a:t>
              </a:r>
              <a:r>
                <a:rPr b="0" lang="en-US" sz="2600" spc="-1" strike="noStrike">
                  <a:solidFill>
                    <a:srgbClr val="ffffff"/>
                  </a:solidFill>
                  <a:latin typeface="Arial"/>
                  <a:ea typeface="DejaVu Sans"/>
                </a:rPr>
                <a:t>t </a:t>
              </a:r>
              <a:r>
                <a:rPr b="0" lang="en-US" sz="2600" spc="-12" strike="noStrike">
                  <a:solidFill>
                    <a:srgbClr val="ffffff"/>
                  </a:solidFill>
                  <a:latin typeface="Arial"/>
                  <a:ea typeface="DejaVu Sans"/>
                </a:rPr>
                <a:t>u</a:t>
              </a:r>
              <a:r>
                <a:rPr b="0" lang="en-US" sz="2600" spc="-1" strike="noStrike">
                  <a:solidFill>
                    <a:srgbClr val="ffffff"/>
                  </a:solidFill>
                  <a:latin typeface="Arial"/>
                  <a:ea typeface="DejaVu Sans"/>
                </a:rPr>
                <a:t>n</a:t>
              </a:r>
              <a:r>
                <a:rPr b="0" lang="en-US" sz="2600" spc="-12" strike="noStrike">
                  <a:solidFill>
                    <a:srgbClr val="ffffff"/>
                  </a:solidFill>
                  <a:latin typeface="Arial"/>
                  <a:ea typeface="DejaVu Sans"/>
                </a:rPr>
                <a:t>d</a:t>
              </a:r>
              <a:r>
                <a:rPr b="0" lang="en-US" sz="2600" spc="-1" strike="noStrike">
                  <a:solidFill>
                    <a:srgbClr val="ffffff"/>
                  </a:solidFill>
                  <a:latin typeface="Arial"/>
                  <a:ea typeface="DejaVu Sans"/>
                </a:rPr>
                <a:t>er</a:t>
              </a:r>
              <a:r>
                <a:rPr b="0" lang="en-US" sz="2600" spc="-21" strike="noStrike">
                  <a:solidFill>
                    <a:srgbClr val="ffffff"/>
                  </a:solidFill>
                  <a:latin typeface="Arial"/>
                  <a:ea typeface="DejaVu Sans"/>
                </a:rPr>
                <a:t> </a:t>
              </a:r>
              <a:r>
                <a:rPr b="0" lang="en-US" sz="2600" spc="-1" strike="noStrike">
                  <a:solidFill>
                    <a:srgbClr val="ffffff"/>
                  </a:solidFill>
                  <a:latin typeface="Arial"/>
                  <a:ea typeface="DejaVu Sans"/>
                </a:rPr>
                <a:t>b</a:t>
              </a:r>
              <a:r>
                <a:rPr b="0" lang="en-US" sz="2600" spc="-12" strike="noStrike">
                  <a:solidFill>
                    <a:srgbClr val="ffffff"/>
                  </a:solidFill>
                  <a:latin typeface="Arial"/>
                  <a:ea typeface="DejaVu Sans"/>
                </a:rPr>
                <a:t>e</a:t>
              </a:r>
              <a:r>
                <a:rPr b="0" lang="en-US" sz="2600" spc="-1" strike="noStrike">
                  <a:solidFill>
                    <a:srgbClr val="ffffff"/>
                  </a:solidFill>
                  <a:latin typeface="Arial"/>
                  <a:ea typeface="DejaVu Sans"/>
                </a:rPr>
                <a:t>d</a:t>
              </a:r>
              <a:endParaRPr b="0" lang="en-US" sz="26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600" spc="-1" strike="noStrike">
                  <a:solidFill>
                    <a:srgbClr val="ffffff"/>
                  </a:solidFill>
                  <a:latin typeface="Arial"/>
                  <a:ea typeface="DejaVu Sans"/>
                </a:rPr>
                <a:t> </a:t>
              </a:r>
              <a:r>
                <a:rPr b="0" lang="en-US" sz="2600" spc="-1" strike="noStrike">
                  <a:solidFill>
                    <a:srgbClr val="ffffff"/>
                  </a:solidFill>
                  <a:latin typeface="Arial"/>
                  <a:ea typeface="DejaVu Sans"/>
                </a:rPr>
                <a:t>(accessible)</a:t>
              </a:r>
              <a:endParaRPr b="0" lang="en-US" sz="26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600" spc="-1" strike="noStrike">
                  <a:solidFill>
                    <a:srgbClr val="ffffff"/>
                  </a:solidFill>
                  <a:latin typeface="Arial"/>
                  <a:ea typeface="DejaVu Sans"/>
                </a:rPr>
                <a:t>Fire extinguishers (at appropriate locations)</a:t>
              </a:r>
              <a:endParaRPr b="0" lang="en-US" sz="2600" spc="-1" strike="noStrike">
                <a:solidFill>
                  <a:srgbClr val="ffffff"/>
                </a:solidFill>
                <a:latin typeface="Arial"/>
              </a:endParaRPr>
            </a:p>
            <a:p>
              <a:pPr marL="355680" indent="-343080">
                <a:lnSpc>
                  <a:spcPct val="100000"/>
                </a:lnSpc>
                <a:spcBef>
                  <a:spcPts val="765"/>
                </a:spcBef>
                <a:buClr>
                  <a:srgbClr val="006600"/>
                </a:buClr>
                <a:buFont typeface="Arial"/>
                <a:buChar char="•"/>
                <a:tabLst>
                  <a:tab algn="l" pos="355680"/>
                </a:tabLst>
              </a:pPr>
              <a:r>
                <a:rPr b="0" lang="en-US" sz="2600" spc="-1" strike="noStrike">
                  <a:solidFill>
                    <a:srgbClr val="ffffff"/>
                  </a:solidFill>
                  <a:latin typeface="Arial"/>
                  <a:ea typeface="DejaVu Sans"/>
                </a:rPr>
                <a:t>Working Smoke alarms!</a:t>
              </a:r>
              <a:endParaRPr b="0" lang="en-US" sz="2600" spc="-1" strike="noStrike">
                <a:solidFill>
                  <a:srgbClr val="ffffff"/>
                </a:solidFill>
                <a:latin typeface="Arial"/>
              </a:endParaRPr>
            </a:p>
          </p:txBody>
        </p:sp>
        <p:pic>
          <p:nvPicPr>
            <p:cNvPr id="404" name="Picture 13" descr=""/>
            <p:cNvPicPr/>
            <p:nvPr/>
          </p:nvPicPr>
          <p:blipFill>
            <a:blip r:embed="rId5"/>
            <a:stretch/>
          </p:blipFill>
          <p:spPr>
            <a:xfrm>
              <a:off x="7162920" y="3276720"/>
              <a:ext cx="1560240" cy="2083680"/>
            </a:xfrm>
            <a:prstGeom prst="rect">
              <a:avLst/>
            </a:prstGeom>
            <a:ln w="0">
              <a:noFill/>
            </a:ln>
          </p:spPr>
        </p:pic>
      </p:grpSp>
      <p:sp>
        <p:nvSpPr>
          <p:cNvPr id="405"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object 2"/>
          <p:cNvSpPr/>
          <p:nvPr/>
        </p:nvSpPr>
        <p:spPr>
          <a:xfrm>
            <a:off x="-838080" y="30492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07" name="PlaceHolder 1"/>
          <p:cNvSpPr>
            <a:spLocks noGrp="1"/>
          </p:cNvSpPr>
          <p:nvPr>
            <p:ph type="title"/>
          </p:nvPr>
        </p:nvSpPr>
        <p:spPr>
          <a:xfrm>
            <a:off x="76320" y="33480"/>
            <a:ext cx="762804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500" spc="-1" strike="noStrike">
                <a:solidFill>
                  <a:srgbClr val="ffffff"/>
                </a:solidFill>
                <a:latin typeface="Lucida Sans"/>
                <a:ea typeface="DejaVu Sans"/>
              </a:rPr>
              <a:t>Home </a:t>
            </a:r>
            <a:r>
              <a:rPr b="1" lang="en-US" sz="3600" spc="-1" strike="noStrike">
                <a:solidFill>
                  <a:srgbClr val="ffffff"/>
                </a:solidFill>
                <a:latin typeface="Lucida Sans"/>
                <a:ea typeface="DejaVu Sans"/>
              </a:rPr>
              <a:t>Earthquake</a:t>
            </a:r>
            <a:r>
              <a:rPr b="1" lang="en-US" sz="3500" spc="-1" strike="noStrike">
                <a:solidFill>
                  <a:srgbClr val="ffffff"/>
                </a:solidFill>
                <a:latin typeface="Lucida Sans"/>
                <a:ea typeface="DejaVu Sans"/>
              </a:rPr>
              <a:t> Preparedness 2</a:t>
            </a:r>
            <a:endParaRPr b="0" lang="en-US" sz="3500" spc="-1" strike="noStrike">
              <a:solidFill>
                <a:srgbClr val="ffffff"/>
              </a:solidFill>
              <a:latin typeface="Arial"/>
            </a:endParaRPr>
          </a:p>
        </p:txBody>
      </p:sp>
      <p:pic>
        <p:nvPicPr>
          <p:cNvPr id="408" name="Picture 6" descr=""/>
          <p:cNvPicPr/>
          <p:nvPr/>
        </p:nvPicPr>
        <p:blipFill>
          <a:blip r:embed="rId2"/>
          <a:stretch/>
        </p:blipFill>
        <p:spPr>
          <a:xfrm>
            <a:off x="7772400" y="5943600"/>
            <a:ext cx="1217160" cy="704520"/>
          </a:xfrm>
          <a:prstGeom prst="rect">
            <a:avLst/>
          </a:prstGeom>
          <a:ln w="0">
            <a:noFill/>
          </a:ln>
        </p:spPr>
      </p:pic>
      <p:sp>
        <p:nvSpPr>
          <p:cNvPr id="409" name="object 4"/>
          <p:cNvSpPr/>
          <p:nvPr/>
        </p:nvSpPr>
        <p:spPr>
          <a:xfrm>
            <a:off x="304920" y="594360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grpSp>
        <p:nvGrpSpPr>
          <p:cNvPr id="410" name="Group 11"/>
          <p:cNvGrpSpPr/>
          <p:nvPr/>
        </p:nvGrpSpPr>
        <p:grpSpPr>
          <a:xfrm>
            <a:off x="152280" y="1219320"/>
            <a:ext cx="8836920" cy="4255920"/>
            <a:chOff x="152280" y="1219320"/>
            <a:chExt cx="8836920" cy="4255920"/>
          </a:xfrm>
        </p:grpSpPr>
        <p:grpSp>
          <p:nvGrpSpPr>
            <p:cNvPr id="411" name="Group 5"/>
            <p:cNvGrpSpPr/>
            <p:nvPr/>
          </p:nvGrpSpPr>
          <p:grpSpPr>
            <a:xfrm>
              <a:off x="152280" y="1219320"/>
              <a:ext cx="8836920" cy="4255920"/>
              <a:chOff x="152280" y="1219320"/>
              <a:chExt cx="8836920" cy="4255920"/>
            </a:xfrm>
          </p:grpSpPr>
          <p:sp>
            <p:nvSpPr>
              <p:cNvPr id="412" name="object 5"/>
              <p:cNvSpPr/>
              <p:nvPr/>
            </p:nvSpPr>
            <p:spPr>
              <a:xfrm>
                <a:off x="152280" y="1219320"/>
                <a:ext cx="8836920" cy="409356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2800" spc="-1" strike="noStrike">
                    <a:solidFill>
                      <a:srgbClr val="ffffff"/>
                    </a:solidFill>
                    <a:latin typeface="Arial"/>
                    <a:ea typeface="DejaVu Sans"/>
                  </a:rPr>
                  <a:t>Anch</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r</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h</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avy</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fur</a:t>
                </a:r>
                <a:r>
                  <a:rPr b="0" lang="en-US" sz="2800" spc="-15" strike="noStrike">
                    <a:solidFill>
                      <a:srgbClr val="ffffff"/>
                    </a:solidFill>
                    <a:latin typeface="Arial"/>
                    <a:ea typeface="DejaVu Sans"/>
                  </a:rPr>
                  <a:t>n</a:t>
                </a:r>
                <a:r>
                  <a:rPr b="0" lang="en-US" sz="2800" spc="-1" strike="noStrike">
                    <a:solidFill>
                      <a:srgbClr val="ffffff"/>
                    </a:solidFill>
                    <a:latin typeface="Arial"/>
                    <a:ea typeface="DejaVu Sans"/>
                  </a:rPr>
                  <a:t>it</a:t>
                </a:r>
                <a:r>
                  <a:rPr b="0" lang="en-US" sz="2800" spc="-15" strike="noStrike">
                    <a:solidFill>
                      <a:srgbClr val="ffffff"/>
                    </a:solidFill>
                    <a:latin typeface="Arial"/>
                    <a:ea typeface="DejaVu Sans"/>
                  </a:rPr>
                  <a:t>u</a:t>
                </a:r>
                <a:r>
                  <a:rPr b="0" lang="en-US" sz="2800" spc="-1" strike="noStrike">
                    <a:solidFill>
                      <a:srgbClr val="ffffff"/>
                    </a:solidFill>
                    <a:latin typeface="Arial"/>
                    <a:ea typeface="DejaVu Sans"/>
                  </a:rPr>
                  <a:t>re and appliances</a:t>
                </a:r>
                <a:endParaRPr b="0" lang="en-US" sz="28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2800" spc="-1" strike="noStrike">
                    <a:solidFill>
                      <a:srgbClr val="ffffff"/>
                    </a:solidFill>
                    <a:latin typeface="Arial"/>
                    <a:ea typeface="DejaVu Sans"/>
                  </a:rPr>
                  <a:t>Chi</a:t>
                </a:r>
                <a:r>
                  <a:rPr b="0" lang="en-US" sz="2800" spc="-15" strike="noStrike">
                    <a:solidFill>
                      <a:srgbClr val="ffffff"/>
                    </a:solidFill>
                    <a:latin typeface="Arial"/>
                    <a:ea typeface="DejaVu Sans"/>
                  </a:rPr>
                  <a:t>l</a:t>
                </a:r>
                <a:r>
                  <a:rPr b="0" lang="en-US" sz="2800" spc="-1" strike="noStrike">
                    <a:solidFill>
                      <a:srgbClr val="ffffff"/>
                    </a:solidFill>
                    <a:latin typeface="Arial"/>
                    <a:ea typeface="DejaVu Sans"/>
                  </a:rPr>
                  <a:t>d</a:t>
                </a:r>
                <a:r>
                  <a:rPr b="0" lang="en-US" sz="2800" spc="-15" strike="noStrike">
                    <a:solidFill>
                      <a:srgbClr val="ffffff"/>
                    </a:solidFill>
                    <a:latin typeface="Arial"/>
                    <a:ea typeface="DejaVu Sans"/>
                  </a:rPr>
                  <a:t>p</a:t>
                </a:r>
                <a:r>
                  <a:rPr b="0" lang="en-US" sz="2800" spc="-1" strike="noStrike">
                    <a:solidFill>
                      <a:srgbClr val="ffffff"/>
                    </a:solidFill>
                    <a:latin typeface="Arial"/>
                    <a:ea typeface="DejaVu Sans"/>
                  </a:rPr>
                  <a:t>ro</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f</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cab</a:t>
                </a:r>
                <a:r>
                  <a:rPr b="0" lang="en-US" sz="2800" spc="-15" strike="noStrike">
                    <a:solidFill>
                      <a:srgbClr val="ffffff"/>
                    </a:solidFill>
                    <a:latin typeface="Arial"/>
                    <a:ea typeface="DejaVu Sans"/>
                  </a:rPr>
                  <a:t>i</a:t>
                </a:r>
                <a:r>
                  <a:rPr b="0" lang="en-US" sz="2800" spc="-1" strike="noStrike">
                    <a:solidFill>
                      <a:srgbClr val="ffffff"/>
                    </a:solidFill>
                    <a:latin typeface="Arial"/>
                    <a:ea typeface="DejaVu Sans"/>
                  </a:rPr>
                  <a:t>n</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t</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d</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ors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L</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cate</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a</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d </a:t>
                </a:r>
                <a:r>
                  <a:rPr b="0" lang="en-US" sz="2800" spc="-15" strike="noStrike">
                    <a:solidFill>
                      <a:srgbClr val="ffffff"/>
                    </a:solidFill>
                    <a:latin typeface="Arial"/>
                    <a:ea typeface="DejaVu Sans"/>
                  </a:rPr>
                  <a:t>l</a:t>
                </a:r>
                <a:r>
                  <a:rPr b="0" lang="en-US" sz="2800" spc="-1" strike="noStrike">
                    <a:solidFill>
                      <a:srgbClr val="ffffff"/>
                    </a:solidFill>
                    <a:latin typeface="Arial"/>
                    <a:ea typeface="DejaVu Sans"/>
                  </a:rPr>
                  <a:t>a</a:t>
                </a:r>
                <a:r>
                  <a:rPr b="0" lang="en-US" sz="2800" spc="-12" strike="noStrike">
                    <a:solidFill>
                      <a:srgbClr val="ffffff"/>
                    </a:solidFill>
                    <a:latin typeface="Arial"/>
                    <a:ea typeface="DejaVu Sans"/>
                  </a:rPr>
                  <a:t>b</a:t>
                </a:r>
                <a:r>
                  <a:rPr b="0" lang="en-US" sz="2800" spc="-1" strike="noStrike">
                    <a:solidFill>
                      <a:srgbClr val="ffffff"/>
                    </a:solidFill>
                    <a:latin typeface="Arial"/>
                    <a:ea typeface="DejaVu Sans"/>
                  </a:rPr>
                  <a:t>el</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g</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s,</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el</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ctricity,</a:t>
                </a:r>
                <a:r>
                  <a:rPr b="0" lang="en-US" sz="2800" spc="-12" strike="noStrike">
                    <a:solidFill>
                      <a:srgbClr val="ffffff"/>
                    </a:solidFill>
                    <a:latin typeface="Arial"/>
                    <a:ea typeface="DejaVu Sans"/>
                  </a:rPr>
                  <a:t> </a:t>
                </a:r>
                <a:endParaRPr b="0" lang="en-US" sz="2800" spc="-1" strike="noStrike">
                  <a:solidFill>
                    <a:srgbClr val="ffffff"/>
                  </a:solidFill>
                  <a:latin typeface="Arial"/>
                </a:endParaRPr>
              </a:p>
              <a:p>
                <a:pPr marL="12600">
                  <a:lnSpc>
                    <a:spcPct val="100000"/>
                  </a:lnSpc>
                  <a:spcBef>
                    <a:spcPts val="765"/>
                  </a:spcBef>
                  <a:tabLst>
                    <a:tab algn="l" pos="355680"/>
                  </a:tabLst>
                </a:pPr>
                <a:r>
                  <a:rPr b="0" lang="en-US" sz="2800" spc="-12" strike="noStrike">
                    <a:solidFill>
                      <a:srgbClr val="ffffff"/>
                    </a:solidFill>
                    <a:latin typeface="Arial"/>
                    <a:ea typeface="DejaVu Sans"/>
                  </a:rPr>
                  <a:t>	</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a</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d</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wat</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r shu</a:t>
                </a:r>
                <a:r>
                  <a:rPr b="0" lang="en-US" sz="2800" spc="-15" strike="noStrike">
                    <a:solidFill>
                      <a:srgbClr val="ffffff"/>
                    </a:solidFill>
                    <a:latin typeface="Arial"/>
                    <a:ea typeface="DejaVu Sans"/>
                  </a:rPr>
                  <a:t>t</a:t>
                </a:r>
                <a:r>
                  <a:rPr b="0" lang="en-US" sz="2800" spc="-1" strike="noStrike">
                    <a:solidFill>
                      <a:srgbClr val="ffffff"/>
                    </a:solidFill>
                    <a:latin typeface="Arial"/>
                    <a:ea typeface="DejaVu Sans"/>
                  </a:rPr>
                  <a:t>o</a:t>
                </a:r>
                <a:r>
                  <a:rPr b="0" lang="en-US" sz="2800" spc="-12" strike="noStrike">
                    <a:solidFill>
                      <a:srgbClr val="ffffff"/>
                    </a:solidFill>
                    <a:latin typeface="Arial"/>
                    <a:ea typeface="DejaVu Sans"/>
                  </a:rPr>
                  <a:t>f</a:t>
                </a:r>
                <a:r>
                  <a:rPr b="0" lang="en-US" sz="2800" spc="-1" strike="noStrike">
                    <a:solidFill>
                      <a:srgbClr val="ffffff"/>
                    </a:solidFill>
                    <a:latin typeface="Arial"/>
                    <a:ea typeface="DejaVu Sans"/>
                  </a:rPr>
                  <a:t>fs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Secure</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wat</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r</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h</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at</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rs</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a</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d</a:t>
                </a:r>
                <a:r>
                  <a:rPr b="0" lang="en-US" sz="2800" spc="-12" strike="noStrike">
                    <a:solidFill>
                      <a:srgbClr val="ffffff"/>
                    </a:solidFill>
                    <a:latin typeface="Arial"/>
                    <a:ea typeface="DejaVu Sans"/>
                  </a:rPr>
                  <a:t> </a:t>
                </a:r>
                <a:endParaRPr b="0" lang="en-US" sz="2800" spc="-1" strike="noStrike">
                  <a:solidFill>
                    <a:srgbClr val="ffffff"/>
                  </a:solidFill>
                  <a:latin typeface="Arial"/>
                </a:endParaRPr>
              </a:p>
              <a:p>
                <a:pPr marL="469800">
                  <a:lnSpc>
                    <a:spcPct val="100000"/>
                  </a:lnSpc>
                  <a:spcBef>
                    <a:spcPts val="765"/>
                  </a:spcBef>
                  <a:tabLst>
                    <a:tab algn="l" pos="355680"/>
                  </a:tabLst>
                </a:pPr>
                <a:r>
                  <a:rPr b="0" lang="en-US" sz="2800" spc="-1" strike="noStrike">
                    <a:solidFill>
                      <a:srgbClr val="ffffff"/>
                    </a:solidFill>
                    <a:latin typeface="Arial"/>
                    <a:ea typeface="DejaVu Sans"/>
                  </a:rPr>
                  <a:t>consid</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r</a:t>
                </a:r>
                <a:r>
                  <a:rPr b="0" lang="en-US" sz="2800" spc="-26" strike="noStrike">
                    <a:solidFill>
                      <a:srgbClr val="ffffff"/>
                    </a:solidFill>
                    <a:latin typeface="Arial"/>
                    <a:ea typeface="DejaVu Sans"/>
                  </a:rPr>
                  <a:t> automatic </a:t>
                </a:r>
                <a:r>
                  <a:rPr b="0" lang="en-US" sz="2800" spc="-1" strike="noStrike">
                    <a:solidFill>
                      <a:srgbClr val="ffffff"/>
                    </a:solidFill>
                    <a:latin typeface="Arial"/>
                    <a:ea typeface="DejaVu Sans"/>
                  </a:rPr>
                  <a:t>g</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s shu</a:t>
                </a:r>
                <a:r>
                  <a:rPr b="0" lang="en-US" sz="2800" spc="-15" strike="noStrike">
                    <a:solidFill>
                      <a:srgbClr val="ffffff"/>
                    </a:solidFill>
                    <a:latin typeface="Arial"/>
                    <a:ea typeface="DejaVu Sans"/>
                  </a:rPr>
                  <a:t>t</a:t>
                </a:r>
                <a:r>
                  <a:rPr b="0" lang="en-US" sz="2800" spc="-1" strike="noStrike">
                    <a:solidFill>
                      <a:srgbClr val="ffffff"/>
                    </a:solidFill>
                    <a:latin typeface="Arial"/>
                    <a:ea typeface="DejaVu Sans"/>
                  </a:rPr>
                  <a:t>o</a:t>
                </a:r>
                <a:r>
                  <a:rPr b="0" lang="en-US" sz="2800" spc="-12" strike="noStrike">
                    <a:solidFill>
                      <a:srgbClr val="ffffff"/>
                    </a:solidFill>
                    <a:latin typeface="Arial"/>
                    <a:ea typeface="DejaVu Sans"/>
                  </a:rPr>
                  <a:t>f</a:t>
                </a:r>
                <a:r>
                  <a:rPr b="0" lang="en-US" sz="2800" spc="-1" strike="noStrike">
                    <a:solidFill>
                      <a:srgbClr val="ffffff"/>
                    </a:solidFill>
                    <a:latin typeface="Arial"/>
                    <a:ea typeface="DejaVu Sans"/>
                  </a:rPr>
                  <a:t>f</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valves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Garden hose nozzle for </a:t>
                </a:r>
                <a:r>
                  <a:rPr b="1" i="1" lang="en-US" sz="2800" spc="-1" strike="noStrike">
                    <a:solidFill>
                      <a:srgbClr val="ffffff"/>
                    </a:solidFill>
                    <a:latin typeface="Arial"/>
                    <a:ea typeface="DejaVu Sans"/>
                  </a:rPr>
                  <a:t>small</a:t>
                </a:r>
                <a:r>
                  <a:rPr b="0" lang="en-US" sz="2800" spc="-1" strike="noStrike">
                    <a:solidFill>
                      <a:srgbClr val="ffffff"/>
                    </a:solidFill>
                    <a:latin typeface="Arial"/>
                    <a:ea typeface="DejaVu Sans"/>
                  </a:rPr>
                  <a:t> fires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Supplies for house and go-bag(s)</a:t>
                </a:r>
                <a:endParaRPr b="0" lang="en-US" sz="2800" spc="-1" strike="noStrike">
                  <a:solidFill>
                    <a:srgbClr val="ffffff"/>
                  </a:solidFill>
                  <a:latin typeface="Arial"/>
                </a:endParaRPr>
              </a:p>
            </p:txBody>
          </p:sp>
          <p:pic>
            <p:nvPicPr>
              <p:cNvPr id="413" name="Picture 4" descr="Image result for picture of hose nozzle"/>
              <p:cNvPicPr/>
              <p:nvPr/>
            </p:nvPicPr>
            <p:blipFill>
              <a:blip r:embed="rId4"/>
              <a:stretch/>
            </p:blipFill>
            <p:spPr>
              <a:xfrm>
                <a:off x="6933240" y="4154400"/>
                <a:ext cx="1764000" cy="1320840"/>
              </a:xfrm>
              <a:prstGeom prst="rect">
                <a:avLst/>
              </a:prstGeom>
              <a:ln w="0">
                <a:noFill/>
              </a:ln>
            </p:spPr>
          </p:pic>
        </p:grpSp>
        <p:pic>
          <p:nvPicPr>
            <p:cNvPr id="414" name="Picture 8" descr="Image result for picture of child proof cabinets"/>
            <p:cNvPicPr/>
            <p:nvPr/>
          </p:nvPicPr>
          <p:blipFill>
            <a:blip r:embed="rId5"/>
            <a:stretch/>
          </p:blipFill>
          <p:spPr>
            <a:xfrm>
              <a:off x="6997320" y="1855080"/>
              <a:ext cx="1852920" cy="1852920"/>
            </a:xfrm>
            <a:prstGeom prst="rect">
              <a:avLst/>
            </a:prstGeom>
            <a:ln w="0">
              <a:noFill/>
            </a:ln>
          </p:spPr>
        </p:pic>
      </p:grpSp>
      <p:sp>
        <p:nvSpPr>
          <p:cNvPr id="415"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73" name="object 3"/>
          <p:cNvSpPr/>
          <p:nvPr/>
        </p:nvSpPr>
        <p:spPr>
          <a:xfrm>
            <a:off x="0" y="262080"/>
            <a:ext cx="4481280" cy="68508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74" name="PlaceHolder 1"/>
          <p:cNvSpPr>
            <a:spLocks noGrp="1"/>
          </p:cNvSpPr>
          <p:nvPr>
            <p:ph type="title"/>
          </p:nvPr>
        </p:nvSpPr>
        <p:spPr>
          <a:xfrm>
            <a:off x="457200" y="273600"/>
            <a:ext cx="822744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Types</a:t>
            </a:r>
            <a:r>
              <a:rPr b="1" lang="en-US" sz="4100" spc="-26" strike="noStrike">
                <a:solidFill>
                  <a:srgbClr val="ffffff"/>
                </a:solidFill>
                <a:latin typeface="Lucida Sans"/>
                <a:ea typeface="DejaVu Sans"/>
              </a:rPr>
              <a:t> </a:t>
            </a:r>
            <a:r>
              <a:rPr b="1" lang="en-US" sz="4100" spc="-1" strike="noStrike">
                <a:solidFill>
                  <a:srgbClr val="ffffff"/>
                </a:solidFill>
                <a:latin typeface="Lucida Sans"/>
                <a:ea typeface="DejaVu Sans"/>
              </a:rPr>
              <a:t>of Disaster</a:t>
            </a:r>
            <a:endParaRPr b="0" lang="en-US" sz="4100" spc="-1" strike="noStrike">
              <a:solidFill>
                <a:srgbClr val="ffffff"/>
              </a:solidFill>
              <a:latin typeface="Arial"/>
            </a:endParaRPr>
          </a:p>
        </p:txBody>
      </p:sp>
      <p:pic>
        <p:nvPicPr>
          <p:cNvPr id="275" name="Picture 13" descr=""/>
          <p:cNvPicPr/>
          <p:nvPr/>
        </p:nvPicPr>
        <p:blipFill>
          <a:blip r:embed="rId3"/>
          <a:stretch/>
        </p:blipFill>
        <p:spPr>
          <a:xfrm>
            <a:off x="7841880" y="6103080"/>
            <a:ext cx="1299960" cy="752760"/>
          </a:xfrm>
          <a:prstGeom prst="rect">
            <a:avLst/>
          </a:prstGeom>
          <a:ln w="0">
            <a:noFill/>
          </a:ln>
        </p:spPr>
      </p:pic>
      <p:sp>
        <p:nvSpPr>
          <p:cNvPr id="276" name="object 4"/>
          <p:cNvSpPr/>
          <p:nvPr/>
        </p:nvSpPr>
        <p:spPr>
          <a:xfrm>
            <a:off x="2160720" y="610308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grpSp>
        <p:nvGrpSpPr>
          <p:cNvPr id="277" name="Group 6"/>
          <p:cNvGrpSpPr/>
          <p:nvPr/>
        </p:nvGrpSpPr>
        <p:grpSpPr>
          <a:xfrm>
            <a:off x="457200" y="1500840"/>
            <a:ext cx="7837560" cy="4293360"/>
            <a:chOff x="457200" y="1500840"/>
            <a:chExt cx="7837560" cy="4293360"/>
          </a:xfrm>
        </p:grpSpPr>
        <p:sp>
          <p:nvSpPr>
            <p:cNvPr id="278" name="object 5"/>
            <p:cNvSpPr/>
            <p:nvPr/>
          </p:nvSpPr>
          <p:spPr>
            <a:xfrm>
              <a:off x="457200" y="1500840"/>
              <a:ext cx="2969640" cy="190044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2800" spc="-1" strike="noStrike">
                  <a:solidFill>
                    <a:srgbClr val="ffffff"/>
                  </a:solidFill>
                  <a:latin typeface="Arial"/>
                  <a:ea typeface="DejaVu Sans"/>
                </a:rPr>
                <a:t>Nat</a:t>
              </a:r>
              <a:r>
                <a:rPr b="0" lang="en-US" sz="2800" spc="-21" strike="noStrike">
                  <a:solidFill>
                    <a:srgbClr val="ffffff"/>
                  </a:solidFill>
                  <a:latin typeface="Arial"/>
                  <a:ea typeface="DejaVu Sans"/>
                </a:rPr>
                <a:t>u</a:t>
              </a:r>
              <a:r>
                <a:rPr b="0" lang="en-US" sz="2800" spc="-1" strike="noStrike">
                  <a:solidFill>
                    <a:srgbClr val="ffffff"/>
                  </a:solidFill>
                  <a:latin typeface="Arial"/>
                  <a:ea typeface="DejaVu Sans"/>
                </a:rPr>
                <a:t>ral</a:t>
              </a:r>
              <a:endParaRPr b="0" lang="en-US" sz="2800" spc="-1" strike="noStrike">
                <a:solidFill>
                  <a:srgbClr val="ffffff"/>
                </a:solidFill>
                <a:latin typeface="Arial"/>
              </a:endParaRPr>
            </a:p>
            <a:p>
              <a:pPr marL="469800" indent="-457200">
                <a:lnSpc>
                  <a:spcPct val="100000"/>
                </a:lnSpc>
                <a:buClr>
                  <a:srgbClr val="006600"/>
                </a:buClr>
                <a:buFont typeface="Arial"/>
                <a:buChar char="•"/>
                <a:tabLst>
                  <a:tab algn="l" pos="355680"/>
                </a:tabLst>
              </a:pPr>
              <a:r>
                <a:rPr b="0" lang="en-US" sz="2800" spc="-1" strike="noStrike">
                  <a:solidFill>
                    <a:srgbClr val="ffffff"/>
                  </a:solidFill>
                  <a:latin typeface="Arial"/>
                  <a:ea typeface="DejaVu Sans"/>
                </a:rPr>
                <a:t>Man-made</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Tech</a:t>
              </a:r>
              <a:r>
                <a:rPr b="0" lang="en-US" sz="2800" spc="-15" strike="noStrike">
                  <a:solidFill>
                    <a:srgbClr val="ffffff"/>
                  </a:solidFill>
                  <a:latin typeface="Arial"/>
                  <a:ea typeface="DejaVu Sans"/>
                </a:rPr>
                <a:t>n</a:t>
              </a:r>
              <a:r>
                <a:rPr b="0" lang="en-US" sz="2800" spc="-1" strike="noStrike">
                  <a:solidFill>
                    <a:srgbClr val="ffffff"/>
                  </a:solidFill>
                  <a:latin typeface="Arial"/>
                  <a:ea typeface="DejaVu Sans"/>
                </a:rPr>
                <a:t>ol</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gical</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In</a:t>
              </a:r>
              <a:r>
                <a:rPr b="0" lang="en-US" sz="2800" spc="-12" strike="noStrike">
                  <a:solidFill>
                    <a:srgbClr val="ffffff"/>
                  </a:solidFill>
                  <a:latin typeface="Arial"/>
                  <a:ea typeface="DejaVu Sans"/>
                </a:rPr>
                <a:t>t</a:t>
              </a:r>
              <a:r>
                <a:rPr b="0" lang="en-US" sz="2800" spc="-1" strike="noStrike">
                  <a:solidFill>
                    <a:srgbClr val="ffffff"/>
                  </a:solidFill>
                  <a:latin typeface="Arial"/>
                  <a:ea typeface="DejaVu Sans"/>
                </a:rPr>
                <a:t>e</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ti</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n</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l</a:t>
              </a:r>
              <a:endParaRPr b="0" lang="en-US" sz="2800" spc="-1" strike="noStrike">
                <a:solidFill>
                  <a:srgbClr val="ffffff"/>
                </a:solidFill>
                <a:latin typeface="Arial"/>
              </a:endParaRPr>
            </a:p>
          </p:txBody>
        </p:sp>
        <p:sp>
          <p:nvSpPr>
            <p:cNvPr id="279" name="object 8"/>
            <p:cNvSpPr/>
            <p:nvPr/>
          </p:nvSpPr>
          <p:spPr>
            <a:xfrm>
              <a:off x="5103000" y="3566160"/>
              <a:ext cx="3191760" cy="2228040"/>
            </a:xfrm>
            <a:prstGeom prst="rect">
              <a:avLst/>
            </a:prstGeom>
            <a:blipFill rotWithShape="0">
              <a:blip r:embed="rId5"/>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grpSp>
      <p:sp>
        <p:nvSpPr>
          <p:cNvPr id="280" name="object 12"/>
          <p:cNvSpPr/>
          <p:nvPr/>
        </p:nvSpPr>
        <p:spPr>
          <a:xfrm>
            <a:off x="3581280" y="632448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281" name="Picture 9" descr=""/>
          <p:cNvPicPr/>
          <p:nvPr/>
        </p:nvPicPr>
        <p:blipFill>
          <a:blip r:embed="rId6"/>
          <a:stretch/>
        </p:blipFill>
        <p:spPr>
          <a:xfrm>
            <a:off x="4453200" y="1256400"/>
            <a:ext cx="3274560" cy="2206080"/>
          </a:xfrm>
          <a:prstGeom prst="rect">
            <a:avLst/>
          </a:prstGeom>
          <a:ln w="0">
            <a:noFill/>
          </a:ln>
        </p:spPr>
      </p:pic>
      <p:pic>
        <p:nvPicPr>
          <p:cNvPr id="282" name="Picture 275" descr=""/>
          <p:cNvPicPr/>
          <p:nvPr/>
        </p:nvPicPr>
        <p:blipFill>
          <a:blip r:embed="rId7"/>
          <a:stretch/>
        </p:blipFill>
        <p:spPr>
          <a:xfrm>
            <a:off x="1177560" y="3469680"/>
            <a:ext cx="2935440" cy="241236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object 2"/>
          <p:cNvSpPr/>
          <p:nvPr/>
        </p:nvSpPr>
        <p:spPr>
          <a:xfrm>
            <a:off x="301680" y="55872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17" name="PlaceHolder 1"/>
          <p:cNvSpPr>
            <a:spLocks noGrp="1"/>
          </p:cNvSpPr>
          <p:nvPr>
            <p:ph type="title"/>
          </p:nvPr>
        </p:nvSpPr>
        <p:spPr>
          <a:xfrm>
            <a:off x="176760" y="3348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Emergency</a:t>
            </a:r>
            <a:r>
              <a:rPr b="1" lang="en-US" sz="4100" spc="-26" strike="noStrike">
                <a:solidFill>
                  <a:srgbClr val="ffffff"/>
                </a:solidFill>
                <a:latin typeface="Lucida Sans"/>
                <a:ea typeface="DejaVu Sans"/>
              </a:rPr>
              <a:t> </a:t>
            </a:r>
            <a:r>
              <a:rPr b="1" lang="en-US" sz="4100" spc="-1" strike="noStrike">
                <a:solidFill>
                  <a:srgbClr val="ffffff"/>
                </a:solidFill>
                <a:latin typeface="Lucida Sans"/>
                <a:ea typeface="DejaVu Sans"/>
              </a:rPr>
              <a:t>Kits - Go and Stay</a:t>
            </a:r>
            <a:endParaRPr b="0" lang="en-US" sz="4100" spc="-1" strike="noStrike">
              <a:solidFill>
                <a:srgbClr val="ffffff"/>
              </a:solidFill>
              <a:latin typeface="Arial"/>
            </a:endParaRPr>
          </a:p>
        </p:txBody>
      </p:sp>
      <p:pic>
        <p:nvPicPr>
          <p:cNvPr id="418" name="Picture 8" descr=""/>
          <p:cNvPicPr/>
          <p:nvPr/>
        </p:nvPicPr>
        <p:blipFill>
          <a:blip r:embed="rId2"/>
          <a:stretch/>
        </p:blipFill>
        <p:spPr>
          <a:xfrm>
            <a:off x="7772400" y="6019920"/>
            <a:ext cx="1217160" cy="704520"/>
          </a:xfrm>
          <a:prstGeom prst="rect">
            <a:avLst/>
          </a:prstGeom>
          <a:ln w="0">
            <a:noFill/>
          </a:ln>
        </p:spPr>
      </p:pic>
      <p:sp>
        <p:nvSpPr>
          <p:cNvPr id="419" name="object 4"/>
          <p:cNvSpPr/>
          <p:nvPr/>
        </p:nvSpPr>
        <p:spPr>
          <a:xfrm>
            <a:off x="228600" y="601992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20" name="object 12"/>
          <p:cNvSpPr/>
          <p:nvPr/>
        </p:nvSpPr>
        <p:spPr>
          <a:xfrm>
            <a:off x="3429000" y="616392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421" name="Picture 2" descr=""/>
          <p:cNvPicPr/>
          <p:nvPr/>
        </p:nvPicPr>
        <p:blipFill>
          <a:blip r:embed="rId4"/>
          <a:srcRect l="-2129" t="23406" r="0" b="23406"/>
          <a:stretch/>
        </p:blipFill>
        <p:spPr>
          <a:xfrm>
            <a:off x="152280" y="3660840"/>
            <a:ext cx="4341240" cy="2260080"/>
          </a:xfrm>
          <a:prstGeom prst="rect">
            <a:avLst/>
          </a:prstGeom>
          <a:ln w="0">
            <a:noFill/>
          </a:ln>
        </p:spPr>
      </p:pic>
      <p:pic>
        <p:nvPicPr>
          <p:cNvPr id="422" name="Picture 4" descr="https://www.sosproducts.com/v/vspfiles/photos/1805-2.jpg"/>
          <p:cNvPicPr/>
          <p:nvPr/>
        </p:nvPicPr>
        <p:blipFill>
          <a:blip r:embed="rId5"/>
          <a:stretch/>
        </p:blipFill>
        <p:spPr>
          <a:xfrm>
            <a:off x="5410080" y="2057400"/>
            <a:ext cx="3458520" cy="3458520"/>
          </a:xfrm>
          <a:prstGeom prst="rect">
            <a:avLst/>
          </a:prstGeom>
          <a:ln w="0">
            <a:noFill/>
          </a:ln>
        </p:spPr>
      </p:pic>
      <p:pic>
        <p:nvPicPr>
          <p:cNvPr id="423" name="Picture 2" descr="1172_BLA(0)_web"/>
          <p:cNvPicPr/>
          <p:nvPr/>
        </p:nvPicPr>
        <p:blipFill>
          <a:blip r:embed="rId6"/>
          <a:srcRect l="25842" t="18303" r="27165" b="22133"/>
          <a:stretch/>
        </p:blipFill>
        <p:spPr>
          <a:xfrm>
            <a:off x="2590920" y="1066680"/>
            <a:ext cx="3045960" cy="2893320"/>
          </a:xfrm>
          <a:prstGeom prst="rect">
            <a:avLst/>
          </a:prstGeom>
          <a:ln w="0">
            <a:noFill/>
          </a:ln>
        </p:spPr>
      </p:pic>
      <p:sp>
        <p:nvSpPr>
          <p:cNvPr id="424" name="TextBox 11"/>
          <p:cNvSpPr/>
          <p:nvPr/>
        </p:nvSpPr>
        <p:spPr>
          <a:xfrm>
            <a:off x="533520" y="1600200"/>
            <a:ext cx="1750320" cy="1735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800" spc="-1" strike="noStrike">
                <a:solidFill>
                  <a:srgbClr val="ffffff"/>
                </a:solidFill>
                <a:latin typeface="Book Antiqua"/>
                <a:ea typeface="DejaVu Sans"/>
              </a:rPr>
              <a:t>Check list from City of Berkeley Emergency  Preparedness</a:t>
            </a:r>
            <a:endParaRPr b="0" lang="en-US" sz="1800" spc="-1" strike="noStrike">
              <a:solidFill>
                <a:srgbClr val="ffffff"/>
              </a:solidFill>
              <a:latin typeface="Arial"/>
            </a:endParaRPr>
          </a:p>
          <a:p>
            <a:pPr>
              <a:lnSpc>
                <a:spcPct val="100000"/>
              </a:lnSpc>
            </a:pPr>
            <a:r>
              <a:rPr b="0" lang="en-US" sz="1800" spc="-1" strike="noStrike">
                <a:solidFill>
                  <a:srgbClr val="ffffff"/>
                </a:solidFill>
                <a:latin typeface="Book Antiqua"/>
                <a:ea typeface="DejaVu Sans"/>
              </a:rPr>
              <a:t>brochure</a:t>
            </a:r>
            <a:endParaRPr b="0" lang="en-US"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Emergency supplies</a:t>
            </a:r>
            <a:endParaRPr b="0" lang="en-US" sz="4100" spc="-1" strike="noStrike">
              <a:solidFill>
                <a:srgbClr val="ffffff"/>
              </a:solidFill>
              <a:latin typeface="Arial"/>
            </a:endParaRPr>
          </a:p>
        </p:txBody>
      </p:sp>
      <p:sp>
        <p:nvSpPr>
          <p:cNvPr id="426" name="PlaceHolder 2"/>
          <p:cNvSpPr>
            <a:spLocks noGrp="1"/>
          </p:cNvSpPr>
          <p:nvPr>
            <p:ph/>
          </p:nvPr>
        </p:nvSpPr>
        <p:spPr>
          <a:xfrm>
            <a:off x="228600" y="1295280"/>
            <a:ext cx="8760960" cy="4306680"/>
          </a:xfrm>
          <a:prstGeom prst="rect">
            <a:avLst/>
          </a:prstGeom>
          <a:noFill/>
          <a:ln w="0">
            <a:noFill/>
          </a:ln>
        </p:spPr>
        <p:txBody>
          <a:bodyPr lIns="90000" rIns="90000" tIns="45000" bIns="45000" anchor="t">
            <a:normAutofit fontScale="92000"/>
          </a:bodyPr>
          <a:p>
            <a:pPr marL="543600" indent="-407160">
              <a:lnSpc>
                <a:spcPct val="100000"/>
              </a:lnSpc>
              <a:spcBef>
                <a:spcPts val="561"/>
              </a:spcBef>
              <a:buClr>
                <a:srgbClr val="f9f9f9"/>
              </a:buClr>
              <a:buSzPct val="65000"/>
              <a:buFont typeface="Wingdings 2" charset="2"/>
              <a:buChar char=""/>
            </a:pPr>
            <a:r>
              <a:rPr b="0" lang="en-US" sz="2800" spc="-1" strike="noStrike">
                <a:solidFill>
                  <a:srgbClr val="ffffff"/>
                </a:solidFill>
                <a:latin typeface="Book Antiqua"/>
                <a:ea typeface="DejaVu Sans"/>
              </a:rPr>
              <a:t>Water – Water – Water          </a:t>
            </a:r>
            <a:r>
              <a:rPr b="0" lang="en-US" sz="2000" spc="-1" strike="noStrike">
                <a:solidFill>
                  <a:srgbClr val="ffffff"/>
                </a:solidFill>
                <a:latin typeface="Book Antiqua"/>
                <a:ea typeface="DejaVu Sans"/>
              </a:rPr>
              <a:t>Personal medication</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Non-perishable Food</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Supplies for children</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Can opener ( or cans with a pop top)</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Assistance Devices</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Radio (with batteries, solar, or crank)</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Extra Clothes/shoes</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Flashlight (batteries and/or solar)</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Paper and writing device</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Cell phone (charger)</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Games</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First aid Kit (assortment of items)</a:t>
            </a:r>
            <a:r>
              <a:rPr b="0" lang="en-US" sz="2000" spc="-1" strike="noStrike">
                <a:solidFill>
                  <a:srgbClr val="ffffff"/>
                </a:solidFill>
                <a:latin typeface="Book Antiqua"/>
                <a:ea typeface="DejaVu Sans"/>
              </a:rPr>
              <a:t>	</a:t>
            </a:r>
            <a:r>
              <a:rPr b="0" lang="en-US" sz="2000" spc="-1" strike="noStrike">
                <a:solidFill>
                  <a:srgbClr val="ffffff"/>
                </a:solidFill>
                <a:latin typeface="Book Antiqua"/>
                <a:ea typeface="DejaVu Sans"/>
              </a:rPr>
              <a:t>  Other things?</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Emergency shelter and blankets</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Cash in small bills</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Personal hygiene products (travel size)</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Multi-purpose Tools/ wrench</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Documents (Hard copies, flash drive, in the cloud, with family)</a:t>
            </a:r>
            <a:endParaRPr b="0" lang="en-US" sz="2000" spc="-1" strike="noStrike">
              <a:solidFill>
                <a:srgbClr val="ffffff"/>
              </a:solidFill>
              <a:latin typeface="Arial"/>
            </a:endParaRPr>
          </a:p>
          <a:p>
            <a:pPr marL="543600" indent="-407160">
              <a:lnSpc>
                <a:spcPct val="100000"/>
              </a:lnSpc>
              <a:spcBef>
                <a:spcPts val="400"/>
              </a:spcBef>
              <a:buClr>
                <a:srgbClr val="f9f9f9"/>
              </a:buClr>
              <a:buSzPct val="65000"/>
              <a:buFont typeface="Wingdings 2" charset="2"/>
              <a:buChar char=""/>
            </a:pPr>
            <a:r>
              <a:rPr b="0" lang="en-US" sz="2000" spc="-1" strike="noStrike">
                <a:solidFill>
                  <a:srgbClr val="ffffff"/>
                </a:solidFill>
                <a:latin typeface="Book Antiqua"/>
                <a:ea typeface="DejaVu Sans"/>
              </a:rPr>
              <a:t>Camping supplies</a:t>
            </a:r>
            <a:endParaRPr b="0" lang="en-US" sz="2000" spc="-1" strike="noStrike">
              <a:solidFill>
                <a:srgbClr val="ffffff"/>
              </a:solidFill>
              <a:latin typeface="Arial"/>
            </a:endParaRPr>
          </a:p>
        </p:txBody>
      </p:sp>
      <p:sp>
        <p:nvSpPr>
          <p:cNvPr id="427" name=""/>
          <p:cNvSpPr txBox="1"/>
          <p:nvPr/>
        </p:nvSpPr>
        <p:spPr>
          <a:xfrm>
            <a:off x="660240" y="5862240"/>
            <a:ext cx="7965720" cy="602280"/>
          </a:xfrm>
          <a:prstGeom prst="rect">
            <a:avLst/>
          </a:prstGeom>
          <a:noFill/>
          <a:ln w="0">
            <a:noFill/>
          </a:ln>
        </p:spPr>
        <p:txBody>
          <a:bodyPr lIns="90000" rIns="90000" tIns="45000" bIns="45000" anchor="t">
            <a:noAutofit/>
          </a:bodyPr>
          <a:p>
            <a:r>
              <a:rPr b="0" lang="en-US" sz="1800" spc="-1" strike="noStrike">
                <a:solidFill>
                  <a:srgbClr val="ffffff"/>
                </a:solidFill>
                <a:latin typeface="Arial"/>
              </a:rPr>
              <a:t>https://berkeleyca.gov/safety-health/disaster-preparedness/preparedness-resource-library</a:t>
            </a:r>
            <a:endParaRPr b="0" lang="en-US"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74680"/>
            <a:ext cx="8227440" cy="1140840"/>
          </a:xfrm>
          <a:prstGeom prst="rect">
            <a:avLst/>
          </a:prstGeom>
          <a:noFill/>
          <a:ln w="0">
            <a:noFill/>
          </a:ln>
        </p:spPr>
        <p:txBody>
          <a:bodyPr lIns="90000" rIns="90000" tIns="45000" bIns="45000" anchor="ctr">
            <a:normAutofit/>
          </a:bodyPr>
          <a:p>
            <a:pPr indent="0" algn="ctr">
              <a:lnSpc>
                <a:spcPct val="100000"/>
              </a:lnSpc>
              <a:buNone/>
              <a:tabLst>
                <a:tab algn="l" pos="0"/>
              </a:tabLst>
            </a:pPr>
            <a:r>
              <a:rPr b="0" lang="en-US" sz="3200" spc="-1" strike="noStrike">
                <a:solidFill>
                  <a:srgbClr val="ffffff"/>
                </a:solidFill>
                <a:latin typeface="Lucida Sans"/>
                <a:ea typeface="DejaVu Sans"/>
              </a:rPr>
              <a:t>Outdoor storage bin</a:t>
            </a:r>
            <a:endParaRPr b="0" lang="en-US" sz="3200" spc="-1" strike="noStrike">
              <a:solidFill>
                <a:srgbClr val="ffffff"/>
              </a:solidFill>
              <a:latin typeface="Arial"/>
            </a:endParaRPr>
          </a:p>
        </p:txBody>
      </p:sp>
      <p:pic>
        <p:nvPicPr>
          <p:cNvPr id="429" name="Picture 2" descr="storage_bin_nursery.JPG"/>
          <p:cNvPicPr/>
          <p:nvPr/>
        </p:nvPicPr>
        <p:blipFill>
          <a:blip r:embed="rId1"/>
          <a:stretch/>
        </p:blipFill>
        <p:spPr>
          <a:xfrm>
            <a:off x="1371600" y="1676520"/>
            <a:ext cx="6471720" cy="432864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Go Bag (from AARP)</a:t>
            </a:r>
            <a:endParaRPr b="0" lang="en-US" sz="4100" spc="-1" strike="noStrike">
              <a:solidFill>
                <a:srgbClr val="ffffff"/>
              </a:solidFill>
              <a:latin typeface="Arial"/>
            </a:endParaRPr>
          </a:p>
        </p:txBody>
      </p:sp>
      <p:pic>
        <p:nvPicPr>
          <p:cNvPr id="431" name="Picture 2" descr=""/>
          <p:cNvPicPr/>
          <p:nvPr/>
        </p:nvPicPr>
        <p:blipFill>
          <a:blip r:embed="rId1"/>
          <a:srcRect l="41518" t="10667" r="24516" b="22173"/>
          <a:stretch/>
        </p:blipFill>
        <p:spPr>
          <a:xfrm>
            <a:off x="2430720" y="1447920"/>
            <a:ext cx="4044240" cy="4493520"/>
          </a:xfrm>
          <a:prstGeom prst="rect">
            <a:avLst/>
          </a:prstGeom>
          <a:ln w="9525">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object 3"/>
          <p:cNvSpPr/>
          <p:nvPr/>
        </p:nvSpPr>
        <p:spPr>
          <a:xfrm>
            <a:off x="163080" y="253080"/>
            <a:ext cx="7006680" cy="82548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33" name="object 4"/>
          <p:cNvSpPr/>
          <p:nvPr/>
        </p:nvSpPr>
        <p:spPr>
          <a:xfrm>
            <a:off x="0" y="253080"/>
            <a:ext cx="5087880" cy="686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34" name="PlaceHolder 1"/>
          <p:cNvSpPr>
            <a:spLocks noGrp="1"/>
          </p:cNvSpPr>
          <p:nvPr>
            <p:ph type="title"/>
          </p:nvPr>
        </p:nvSpPr>
        <p:spPr>
          <a:xfrm>
            <a:off x="218160" y="71280"/>
            <a:ext cx="8705160" cy="1143360"/>
          </a:xfrm>
          <a:prstGeom prst="rect">
            <a:avLst/>
          </a:prstGeom>
          <a:noFill/>
          <a:ln w="0">
            <a:noFill/>
          </a:ln>
        </p:spPr>
        <p:txBody>
          <a:bodyPr lIns="0" rIns="0" tIns="0" bIns="0" anchor="ctr">
            <a:noAutofit/>
          </a:bodyPr>
          <a:p>
            <a:pPr marL="12600" indent="0" algn="ctr">
              <a:lnSpc>
                <a:spcPct val="100000"/>
              </a:lnSpc>
              <a:buNone/>
              <a:tabLst>
                <a:tab algn="l" pos="0"/>
              </a:tabLst>
            </a:pPr>
            <a:r>
              <a:rPr b="1" lang="en-US" sz="2800" spc="-7" strike="noStrike">
                <a:solidFill>
                  <a:srgbClr val="ffffff"/>
                </a:solidFill>
                <a:latin typeface="Arial"/>
                <a:ea typeface="DejaVu Sans"/>
              </a:rPr>
              <a:t>Durin</a:t>
            </a:r>
            <a:r>
              <a:rPr b="1" lang="en-US" sz="2800" spc="-1" strike="noStrike">
                <a:solidFill>
                  <a:srgbClr val="ffffff"/>
                </a:solidFill>
                <a:latin typeface="Arial"/>
                <a:ea typeface="DejaVu Sans"/>
              </a:rPr>
              <a:t>g an</a:t>
            </a:r>
            <a:r>
              <a:rPr b="1" lang="en-US" sz="2800" spc="-15" strike="noStrike">
                <a:solidFill>
                  <a:srgbClr val="ffffff"/>
                </a:solidFill>
                <a:latin typeface="Arial"/>
                <a:ea typeface="DejaVu Sans"/>
              </a:rPr>
              <a:t> </a:t>
            </a:r>
            <a:r>
              <a:rPr b="1" lang="en-US" sz="2800" spc="-1" strike="noStrike">
                <a:solidFill>
                  <a:srgbClr val="ffffff"/>
                </a:solidFill>
                <a:latin typeface="Arial"/>
                <a:ea typeface="DejaVu Sans"/>
              </a:rPr>
              <a:t>Earthquake – Drop, Cover, Hold… or…? </a:t>
            </a:r>
            <a:endParaRPr b="0" lang="en-US" sz="2800" spc="-1" strike="noStrike">
              <a:solidFill>
                <a:srgbClr val="ffffff"/>
              </a:solidFill>
              <a:latin typeface="Arial"/>
            </a:endParaRPr>
          </a:p>
        </p:txBody>
      </p:sp>
      <p:pic>
        <p:nvPicPr>
          <p:cNvPr id="435" name="Picture 8" descr=""/>
          <p:cNvPicPr/>
          <p:nvPr/>
        </p:nvPicPr>
        <p:blipFill>
          <a:blip r:embed="rId3"/>
          <a:stretch/>
        </p:blipFill>
        <p:spPr>
          <a:xfrm>
            <a:off x="7696080" y="5943600"/>
            <a:ext cx="1217160" cy="704520"/>
          </a:xfrm>
          <a:prstGeom prst="rect">
            <a:avLst/>
          </a:prstGeom>
          <a:ln w="0">
            <a:noFill/>
          </a:ln>
        </p:spPr>
      </p:pic>
      <p:sp>
        <p:nvSpPr>
          <p:cNvPr id="436" name="object 4"/>
          <p:cNvSpPr/>
          <p:nvPr/>
        </p:nvSpPr>
        <p:spPr>
          <a:xfrm>
            <a:off x="380880" y="586728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37" name="object 2"/>
          <p:cNvSpPr/>
          <p:nvPr/>
        </p:nvSpPr>
        <p:spPr>
          <a:xfrm>
            <a:off x="152280" y="1600200"/>
            <a:ext cx="8596080" cy="213264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tabLst>
                <a:tab algn="l" pos="0"/>
              </a:tabLst>
            </a:pPr>
            <a:endParaRPr b="0" lang="en-US" sz="2800" spc="-1" strike="noStrike">
              <a:solidFill>
                <a:srgbClr val="ffffff"/>
              </a:solidFill>
              <a:latin typeface="Arial"/>
            </a:endParaRPr>
          </a:p>
          <a:p>
            <a:pPr marL="12600" indent="-457200">
              <a:lnSpc>
                <a:spcPct val="100000"/>
              </a:lnSpc>
              <a:tabLst>
                <a:tab algn="l" pos="0"/>
              </a:tabLst>
            </a:pPr>
            <a:endParaRPr b="0" lang="en-US" sz="2800" spc="-1" strike="noStrike">
              <a:solidFill>
                <a:srgbClr val="ffffff"/>
              </a:solidFill>
              <a:latin typeface="Arial"/>
            </a:endParaRPr>
          </a:p>
          <a:p>
            <a:pPr marL="12600" indent="-457200">
              <a:lnSpc>
                <a:spcPct val="100000"/>
              </a:lnSpc>
              <a:tabLst>
                <a:tab algn="l" pos="0"/>
              </a:tabLst>
            </a:pPr>
            <a:endParaRPr b="0" lang="en-US" sz="2800" spc="-1" strike="noStrike">
              <a:solidFill>
                <a:srgbClr val="ffffff"/>
              </a:solidFill>
              <a:latin typeface="Arial"/>
            </a:endParaRPr>
          </a:p>
          <a:p>
            <a:pPr marL="12600" indent="-457200">
              <a:lnSpc>
                <a:spcPct val="100000"/>
              </a:lnSpc>
              <a:tabLst>
                <a:tab algn="l" pos="0"/>
              </a:tabLst>
            </a:pPr>
            <a:endParaRPr b="0" lang="en-US" sz="2800" spc="-1" strike="noStrike">
              <a:solidFill>
                <a:srgbClr val="ffffff"/>
              </a:solidFill>
              <a:latin typeface="Arial"/>
            </a:endParaRPr>
          </a:p>
          <a:p>
            <a:pPr marL="12600" indent="-457200">
              <a:lnSpc>
                <a:spcPct val="100000"/>
              </a:lnSpc>
              <a:tabLst>
                <a:tab algn="l" pos="0"/>
              </a:tabLst>
            </a:pPr>
            <a:endParaRPr b="0" lang="en-US" sz="2800" spc="-1" strike="noStrike">
              <a:solidFill>
                <a:srgbClr val="ffffff"/>
              </a:solidFill>
              <a:latin typeface="Arial"/>
            </a:endParaRPr>
          </a:p>
        </p:txBody>
      </p:sp>
      <p:sp>
        <p:nvSpPr>
          <p:cNvPr id="438" name="object 12"/>
          <p:cNvSpPr/>
          <p:nvPr/>
        </p:nvSpPr>
        <p:spPr>
          <a:xfrm>
            <a:off x="3429000" y="6163920"/>
            <a:ext cx="3121920" cy="42588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endParaRPr b="0" lang="en-US" sz="1400" spc="-1" strike="noStrike">
              <a:solidFill>
                <a:srgbClr val="ffffff"/>
              </a:solidFill>
              <a:latin typeface="Arial"/>
            </a:endParaRPr>
          </a:p>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439" name="Picture 2" descr=""/>
          <p:cNvPicPr/>
          <p:nvPr/>
        </p:nvPicPr>
        <p:blipFill>
          <a:blip r:embed="rId5"/>
          <a:srcRect l="35173" t="18751" r="35566" b="17081"/>
          <a:stretch/>
        </p:blipFill>
        <p:spPr>
          <a:xfrm>
            <a:off x="2895480" y="1447920"/>
            <a:ext cx="3667680" cy="4519440"/>
          </a:xfrm>
          <a:prstGeom prst="rect">
            <a:avLst/>
          </a:prstGeom>
          <a:ln w="9525">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object 2"/>
          <p:cNvSpPr/>
          <p:nvPr/>
        </p:nvSpPr>
        <p:spPr>
          <a:xfrm>
            <a:off x="380880" y="1263960"/>
            <a:ext cx="7922520" cy="358704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buClr>
                <a:srgbClr val="006600"/>
              </a:buClr>
              <a:buFont typeface="Arial"/>
              <a:buChar char="●"/>
              <a:tabLst>
                <a:tab algn="l" pos="355680"/>
              </a:tabLst>
            </a:pPr>
            <a:r>
              <a:rPr b="1" lang="en-US" sz="3200" spc="-1" strike="noStrike">
                <a:solidFill>
                  <a:srgbClr val="ffffff"/>
                </a:solidFill>
                <a:latin typeface="Arial"/>
                <a:ea typeface="DejaVu Sans"/>
              </a:rPr>
              <a:t>First</a:t>
            </a:r>
            <a:r>
              <a:rPr b="0" lang="en-US" sz="3200" spc="-1" strike="noStrike">
                <a:solidFill>
                  <a:srgbClr val="ffffff"/>
                </a:solidFill>
                <a:latin typeface="Arial"/>
                <a:ea typeface="DejaVu Sans"/>
              </a:rPr>
              <a:t>:</a:t>
            </a:r>
            <a:endParaRPr b="0" lang="en-US" sz="3200" spc="-1" strike="noStrike">
              <a:solidFill>
                <a:srgbClr val="ffffff"/>
              </a:solidFill>
              <a:latin typeface="Arial"/>
            </a:endParaRPr>
          </a:p>
          <a:p>
            <a:pPr lvl="1" marL="756360" indent="-286560">
              <a:lnSpc>
                <a:spcPct val="100000"/>
              </a:lnSpc>
              <a:spcBef>
                <a:spcPts val="349"/>
              </a:spcBef>
              <a:buClr>
                <a:srgbClr val="006600"/>
              </a:buClr>
              <a:buFont typeface="Wingdings" charset="2"/>
              <a:buChar char=""/>
              <a:tabLst>
                <a:tab algn="l" pos="757080"/>
              </a:tabLst>
            </a:pPr>
            <a:r>
              <a:rPr b="0" lang="en-US" sz="3200" spc="-21" strike="noStrike">
                <a:solidFill>
                  <a:srgbClr val="ffffff"/>
                </a:solidFill>
                <a:latin typeface="Arial"/>
                <a:ea typeface="DejaVu Sans"/>
              </a:rPr>
              <a:t>Che</a:t>
            </a:r>
            <a:r>
              <a:rPr b="0" lang="en-US" sz="3200" spc="-7" strike="noStrike">
                <a:solidFill>
                  <a:srgbClr val="ffffff"/>
                </a:solidFill>
                <a:latin typeface="Arial"/>
                <a:ea typeface="DejaVu Sans"/>
              </a:rPr>
              <a:t>c</a:t>
            </a:r>
            <a:r>
              <a:rPr b="0" lang="en-US" sz="3200" spc="-15" strike="noStrike">
                <a:solidFill>
                  <a:srgbClr val="ffffff"/>
                </a:solidFill>
                <a:latin typeface="Arial"/>
                <a:ea typeface="DejaVu Sans"/>
              </a:rPr>
              <a:t>k</a:t>
            </a:r>
            <a:r>
              <a:rPr b="0" lang="en-US" sz="3200" spc="-7" strike="noStrike">
                <a:solidFill>
                  <a:srgbClr val="ffffff"/>
                </a:solidFill>
                <a:latin typeface="Arial"/>
                <a:ea typeface="DejaVu Sans"/>
              </a:rPr>
              <a:t> your</a:t>
            </a:r>
            <a:r>
              <a:rPr b="0" lang="en-US" sz="3200" spc="-15" strike="noStrike">
                <a:solidFill>
                  <a:srgbClr val="ffffff"/>
                </a:solidFill>
                <a:latin typeface="Arial"/>
                <a:ea typeface="DejaVu Sans"/>
              </a:rPr>
              <a:t>se</a:t>
            </a:r>
            <a:r>
              <a:rPr b="0" lang="en-US" sz="3200" spc="-7" strike="noStrike">
                <a:solidFill>
                  <a:srgbClr val="ffffff"/>
                </a:solidFill>
                <a:latin typeface="Arial"/>
                <a:ea typeface="DejaVu Sans"/>
              </a:rPr>
              <a:t>l</a:t>
            </a:r>
            <a:r>
              <a:rPr b="0" lang="en-US" sz="3200" spc="-15" strike="noStrike">
                <a:solidFill>
                  <a:srgbClr val="ffffff"/>
                </a:solidFill>
                <a:latin typeface="Arial"/>
                <a:ea typeface="DejaVu Sans"/>
              </a:rPr>
              <a:t>f and family</a:t>
            </a:r>
            <a:r>
              <a:rPr b="0" lang="en-US" sz="3200" spc="-7" strike="noStrike">
                <a:solidFill>
                  <a:srgbClr val="ffffff"/>
                </a:solidFill>
                <a:latin typeface="Arial"/>
                <a:ea typeface="DejaVu Sans"/>
              </a:rPr>
              <a:t> </a:t>
            </a:r>
            <a:r>
              <a:rPr b="0" lang="en-US" sz="3200" spc="-15" strike="noStrike">
                <a:solidFill>
                  <a:srgbClr val="ffffff"/>
                </a:solidFill>
                <a:latin typeface="Arial"/>
                <a:ea typeface="DejaVu Sans"/>
              </a:rPr>
              <a:t>for</a:t>
            </a:r>
            <a:r>
              <a:rPr b="0" lang="en-US" sz="3200" spc="-1" strike="noStrike">
                <a:solidFill>
                  <a:srgbClr val="ffffff"/>
                </a:solidFill>
                <a:latin typeface="Arial"/>
                <a:ea typeface="DejaVu Sans"/>
              </a:rPr>
              <a:t> </a:t>
            </a:r>
            <a:r>
              <a:rPr b="0" lang="en-US" sz="3200" spc="-12" strike="noStrike">
                <a:solidFill>
                  <a:srgbClr val="ffffff"/>
                </a:solidFill>
                <a:latin typeface="Arial"/>
                <a:ea typeface="DejaVu Sans"/>
              </a:rPr>
              <a:t>i</a:t>
            </a:r>
            <a:r>
              <a:rPr b="0" lang="en-US" sz="3200" spc="-15" strike="noStrike">
                <a:solidFill>
                  <a:srgbClr val="ffffff"/>
                </a:solidFill>
                <a:latin typeface="Arial"/>
                <a:ea typeface="DejaVu Sans"/>
              </a:rPr>
              <a:t>n</a:t>
            </a:r>
            <a:r>
              <a:rPr b="0" lang="en-US" sz="3200" spc="-12" strike="noStrike">
                <a:solidFill>
                  <a:srgbClr val="ffffff"/>
                </a:solidFill>
                <a:latin typeface="Arial"/>
                <a:ea typeface="DejaVu Sans"/>
              </a:rPr>
              <a:t>j</a:t>
            </a:r>
            <a:r>
              <a:rPr b="0" lang="en-US" sz="3200" spc="-15" strike="noStrike">
                <a:solidFill>
                  <a:srgbClr val="ffffff"/>
                </a:solidFill>
                <a:latin typeface="Arial"/>
                <a:ea typeface="DejaVu Sans"/>
              </a:rPr>
              <a:t>u</a:t>
            </a:r>
            <a:r>
              <a:rPr b="0" lang="en-US" sz="3200" spc="-12" strike="noStrike">
                <a:solidFill>
                  <a:srgbClr val="ffffff"/>
                </a:solidFill>
                <a:latin typeface="Arial"/>
                <a:ea typeface="DejaVu Sans"/>
              </a:rPr>
              <a:t>rie</a:t>
            </a:r>
            <a:r>
              <a:rPr b="0" lang="en-US" sz="3200" spc="-15" strike="noStrike">
                <a:solidFill>
                  <a:srgbClr val="ffffff"/>
                </a:solidFill>
                <a:latin typeface="Arial"/>
                <a:ea typeface="DejaVu Sans"/>
              </a:rPr>
              <a:t>s,</a:t>
            </a:r>
            <a:endParaRPr b="0" lang="en-US" sz="3200" spc="-1" strike="noStrike">
              <a:solidFill>
                <a:srgbClr val="ffffff"/>
              </a:solidFill>
              <a:latin typeface="Arial"/>
            </a:endParaRPr>
          </a:p>
          <a:p>
            <a:pPr marL="756360" indent="-286560">
              <a:lnSpc>
                <a:spcPct val="100000"/>
              </a:lnSpc>
              <a:spcBef>
                <a:spcPts val="349"/>
              </a:spcBef>
              <a:tabLst>
                <a:tab algn="l" pos="0"/>
              </a:tabLst>
            </a:pPr>
            <a:r>
              <a:rPr b="0" lang="en-US" sz="3200" spc="-15" strike="noStrike">
                <a:solidFill>
                  <a:srgbClr val="ffffff"/>
                </a:solidFill>
                <a:latin typeface="Arial"/>
                <a:ea typeface="DejaVu Sans"/>
              </a:rPr>
              <a:t>and prote</a:t>
            </a:r>
            <a:r>
              <a:rPr b="0" lang="en-US" sz="3200" spc="-7" strike="noStrike">
                <a:solidFill>
                  <a:srgbClr val="ffffff"/>
                </a:solidFill>
                <a:latin typeface="Arial"/>
                <a:ea typeface="DejaVu Sans"/>
              </a:rPr>
              <a:t>c</a:t>
            </a:r>
            <a:r>
              <a:rPr b="0" lang="en-US" sz="3200" spc="-12" strike="noStrike">
                <a:solidFill>
                  <a:srgbClr val="ffffff"/>
                </a:solidFill>
                <a:latin typeface="Arial"/>
                <a:ea typeface="DejaVu Sans"/>
              </a:rPr>
              <a:t>t</a:t>
            </a:r>
            <a:r>
              <a:rPr b="0" lang="en-US" sz="3200" spc="-21" strike="noStrike">
                <a:solidFill>
                  <a:srgbClr val="ffffff"/>
                </a:solidFill>
                <a:latin typeface="Arial"/>
                <a:ea typeface="DejaVu Sans"/>
              </a:rPr>
              <a:t> your</a:t>
            </a:r>
            <a:r>
              <a:rPr b="0" lang="en-US" sz="3200" spc="-15" strike="noStrike">
                <a:solidFill>
                  <a:srgbClr val="ffffff"/>
                </a:solidFill>
                <a:latin typeface="Arial"/>
                <a:ea typeface="DejaVu Sans"/>
              </a:rPr>
              <a:t>selves</a:t>
            </a:r>
            <a:r>
              <a:rPr b="0" lang="en-US" sz="3200" spc="-7" strike="noStrike">
                <a:solidFill>
                  <a:srgbClr val="ffffff"/>
                </a:solidFill>
                <a:latin typeface="Arial"/>
                <a:ea typeface="DejaVu Sans"/>
              </a:rPr>
              <a:t> </a:t>
            </a:r>
            <a:r>
              <a:rPr b="0" lang="en-US" sz="3200" spc="-15" strike="noStrike">
                <a:solidFill>
                  <a:srgbClr val="ffffff"/>
                </a:solidFill>
                <a:latin typeface="Arial"/>
                <a:ea typeface="DejaVu Sans"/>
              </a:rPr>
              <a:t>from</a:t>
            </a:r>
            <a:r>
              <a:rPr b="0" lang="en-US" sz="3200" spc="-1" strike="noStrike">
                <a:solidFill>
                  <a:srgbClr val="ffffff"/>
                </a:solidFill>
                <a:latin typeface="Arial"/>
                <a:ea typeface="DejaVu Sans"/>
              </a:rPr>
              <a:t> </a:t>
            </a:r>
            <a:r>
              <a:rPr b="0" lang="en-US" sz="3200" spc="-15" strike="noStrike">
                <a:solidFill>
                  <a:srgbClr val="ffffff"/>
                </a:solidFill>
                <a:latin typeface="Arial"/>
                <a:ea typeface="DejaVu Sans"/>
              </a:rPr>
              <a:t>fu</a:t>
            </a:r>
            <a:r>
              <a:rPr b="0" lang="en-US" sz="3200" spc="-7" strike="noStrike">
                <a:solidFill>
                  <a:srgbClr val="ffffff"/>
                </a:solidFill>
                <a:latin typeface="Arial"/>
                <a:ea typeface="DejaVu Sans"/>
              </a:rPr>
              <a:t>r</a:t>
            </a:r>
            <a:r>
              <a:rPr b="0" lang="en-US" sz="3200" spc="-15" strike="noStrike">
                <a:solidFill>
                  <a:srgbClr val="ffffff"/>
                </a:solidFill>
                <a:latin typeface="Arial"/>
                <a:ea typeface="DejaVu Sans"/>
              </a:rPr>
              <a:t>the</a:t>
            </a:r>
            <a:r>
              <a:rPr b="0" lang="en-US" sz="3200" spc="-12" strike="noStrike">
                <a:solidFill>
                  <a:srgbClr val="ffffff"/>
                </a:solidFill>
                <a:latin typeface="Arial"/>
                <a:ea typeface="DejaVu Sans"/>
              </a:rPr>
              <a:t>r</a:t>
            </a:r>
            <a:r>
              <a:rPr b="0" lang="en-US" sz="3200" spc="-7" strike="noStrike">
                <a:solidFill>
                  <a:srgbClr val="ffffff"/>
                </a:solidFill>
                <a:latin typeface="Arial"/>
                <a:ea typeface="DejaVu Sans"/>
              </a:rPr>
              <a:t> </a:t>
            </a:r>
            <a:r>
              <a:rPr b="0" lang="en-US" sz="3200" spc="-21" strike="noStrike">
                <a:solidFill>
                  <a:srgbClr val="ffffff"/>
                </a:solidFill>
                <a:latin typeface="Arial"/>
                <a:ea typeface="DejaVu Sans"/>
              </a:rPr>
              <a:t>dan</a:t>
            </a:r>
            <a:r>
              <a:rPr b="0" lang="en-US" sz="3200" spc="-15" strike="noStrike">
                <a:solidFill>
                  <a:srgbClr val="ffffff"/>
                </a:solidFill>
                <a:latin typeface="Arial"/>
                <a:ea typeface="DejaVu Sans"/>
              </a:rPr>
              <a:t>ger</a:t>
            </a:r>
            <a:endParaRPr b="0" lang="en-US" sz="3200" spc="-1" strike="noStrike">
              <a:solidFill>
                <a:srgbClr val="ffffff"/>
              </a:solidFill>
              <a:latin typeface="Arial"/>
            </a:endParaRPr>
          </a:p>
          <a:p>
            <a:pPr lvl="1" marL="756360" indent="-286560">
              <a:lnSpc>
                <a:spcPct val="100000"/>
              </a:lnSpc>
              <a:spcBef>
                <a:spcPts val="349"/>
              </a:spcBef>
              <a:buClr>
                <a:srgbClr val="006600"/>
              </a:buClr>
              <a:buFont typeface="Wingdings" charset="2"/>
              <a:buChar char=""/>
              <a:tabLst>
                <a:tab algn="l" pos="757080"/>
              </a:tabLst>
            </a:pPr>
            <a:r>
              <a:rPr b="0" lang="en-US" sz="3200" spc="-15" strike="noStrike">
                <a:solidFill>
                  <a:srgbClr val="ffffff"/>
                </a:solidFill>
                <a:latin typeface="Arial"/>
                <a:ea typeface="DejaVu Sans"/>
              </a:rPr>
              <a:t>Assess your mental state</a:t>
            </a:r>
            <a:endParaRPr b="0" lang="en-US" sz="3200" spc="-1" strike="noStrike">
              <a:solidFill>
                <a:srgbClr val="ffffff"/>
              </a:solidFill>
              <a:latin typeface="Arial"/>
            </a:endParaRPr>
          </a:p>
          <a:p>
            <a:pPr lvl="1" marL="756360" indent="-286560">
              <a:lnSpc>
                <a:spcPct val="100000"/>
              </a:lnSpc>
              <a:spcBef>
                <a:spcPts val="334"/>
              </a:spcBef>
              <a:buClr>
                <a:srgbClr val="006600"/>
              </a:buClr>
              <a:buFont typeface="Wingdings" charset="2"/>
              <a:buChar char=""/>
              <a:tabLst>
                <a:tab algn="l" pos="757080"/>
              </a:tabLst>
            </a:pPr>
            <a:r>
              <a:rPr b="0" lang="en-US" sz="3200" spc="-15" strike="noStrike">
                <a:solidFill>
                  <a:srgbClr val="ffffff"/>
                </a:solidFill>
                <a:latin typeface="Arial"/>
                <a:ea typeface="DejaVu Sans"/>
              </a:rPr>
              <a:t>Check utilities (gas, electricity, water) if applicable</a:t>
            </a:r>
            <a:endParaRPr b="0" lang="en-US" sz="3200" spc="-1" strike="noStrike">
              <a:solidFill>
                <a:srgbClr val="ffffff"/>
              </a:solidFill>
              <a:latin typeface="Arial"/>
            </a:endParaRPr>
          </a:p>
        </p:txBody>
      </p:sp>
      <p:sp>
        <p:nvSpPr>
          <p:cNvPr id="441" name="object 3"/>
          <p:cNvSpPr/>
          <p:nvPr/>
        </p:nvSpPr>
        <p:spPr>
          <a:xfrm>
            <a:off x="138600" y="239400"/>
            <a:ext cx="7678800" cy="8269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42" name="object 4"/>
          <p:cNvSpPr/>
          <p:nvPr/>
        </p:nvSpPr>
        <p:spPr>
          <a:xfrm>
            <a:off x="0" y="240840"/>
            <a:ext cx="4700880" cy="686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43" name="PlaceHolder 1"/>
          <p:cNvSpPr>
            <a:spLocks noGrp="1"/>
          </p:cNvSpPr>
          <p:nvPr>
            <p:ph type="title"/>
          </p:nvPr>
        </p:nvSpPr>
        <p:spPr>
          <a:xfrm>
            <a:off x="218160" y="131400"/>
            <a:ext cx="8705160" cy="1143360"/>
          </a:xfrm>
          <a:prstGeom prst="rect">
            <a:avLst/>
          </a:prstGeom>
          <a:noFill/>
          <a:ln w="0">
            <a:noFill/>
          </a:ln>
        </p:spPr>
        <p:txBody>
          <a:bodyPr lIns="0" rIns="0" tIns="0" bIns="0" anchor="ctr">
            <a:noAutofit/>
          </a:bodyPr>
          <a:p>
            <a:pPr indent="0" algn="ctr">
              <a:lnSpc>
                <a:spcPts val="4306"/>
              </a:lnSpc>
              <a:buNone/>
              <a:tabLst>
                <a:tab algn="l" pos="0"/>
              </a:tabLst>
            </a:pPr>
            <a:r>
              <a:rPr b="1" lang="en-US" sz="4100" spc="-26" strike="noStrike">
                <a:solidFill>
                  <a:srgbClr val="ffffff"/>
                </a:solidFill>
                <a:latin typeface="Arial"/>
                <a:ea typeface="DejaVu Sans"/>
              </a:rPr>
              <a:t>Afte</a:t>
            </a:r>
            <a:r>
              <a:rPr b="1" lang="en-US" sz="4100" spc="-21" strike="noStrike">
                <a:solidFill>
                  <a:srgbClr val="ffffff"/>
                </a:solidFill>
                <a:latin typeface="Arial"/>
                <a:ea typeface="DejaVu Sans"/>
              </a:rPr>
              <a:t>r</a:t>
            </a:r>
            <a:r>
              <a:rPr b="1" lang="en-US" sz="4100" spc="-72" strike="noStrike">
                <a:solidFill>
                  <a:srgbClr val="ffffff"/>
                </a:solidFill>
                <a:latin typeface="Arial"/>
                <a:ea typeface="DejaVu Sans"/>
              </a:rPr>
              <a:t> </a:t>
            </a:r>
            <a:r>
              <a:rPr b="1" lang="en-US" sz="4100" spc="-1" strike="noStrike">
                <a:solidFill>
                  <a:srgbClr val="ffffff"/>
                </a:solidFill>
                <a:latin typeface="Arial"/>
                <a:ea typeface="DejaVu Sans"/>
              </a:rPr>
              <a:t>an</a:t>
            </a:r>
            <a:r>
              <a:rPr b="1" lang="en-US" sz="4100" spc="-7" strike="noStrike">
                <a:solidFill>
                  <a:srgbClr val="ffffff"/>
                </a:solidFill>
                <a:latin typeface="Arial"/>
                <a:ea typeface="DejaVu Sans"/>
              </a:rPr>
              <a:t> </a:t>
            </a:r>
            <a:r>
              <a:rPr b="1" lang="en-US" sz="4100" spc="-1" strike="noStrike">
                <a:solidFill>
                  <a:srgbClr val="ffffff"/>
                </a:solidFill>
                <a:latin typeface="Arial"/>
                <a:ea typeface="DejaVu Sans"/>
              </a:rPr>
              <a:t>Earthquake</a:t>
            </a:r>
            <a:endParaRPr b="0" lang="en-US" sz="4100" spc="-1" strike="noStrike">
              <a:solidFill>
                <a:srgbClr val="ffffff"/>
              </a:solidFill>
              <a:latin typeface="Arial"/>
            </a:endParaRPr>
          </a:p>
        </p:txBody>
      </p:sp>
      <p:pic>
        <p:nvPicPr>
          <p:cNvPr id="444" name="Picture 8" descr=""/>
          <p:cNvPicPr/>
          <p:nvPr/>
        </p:nvPicPr>
        <p:blipFill>
          <a:blip r:embed="rId3"/>
          <a:stretch/>
        </p:blipFill>
        <p:spPr>
          <a:xfrm>
            <a:off x="7696080" y="5943600"/>
            <a:ext cx="1217160" cy="704520"/>
          </a:xfrm>
          <a:prstGeom prst="rect">
            <a:avLst/>
          </a:prstGeom>
          <a:ln w="0">
            <a:noFill/>
          </a:ln>
        </p:spPr>
      </p:pic>
      <p:sp>
        <p:nvSpPr>
          <p:cNvPr id="445" name="object 4"/>
          <p:cNvSpPr/>
          <p:nvPr/>
        </p:nvSpPr>
        <p:spPr>
          <a:xfrm>
            <a:off x="609480" y="586728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46" name="object 12"/>
          <p:cNvSpPr/>
          <p:nvPr/>
        </p:nvSpPr>
        <p:spPr>
          <a:xfrm>
            <a:off x="3429000" y="6163920"/>
            <a:ext cx="3121920" cy="42588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endParaRPr b="0" lang="en-US" sz="1400" spc="-1" strike="noStrike">
              <a:solidFill>
                <a:srgbClr val="ffffff"/>
              </a:solidFill>
              <a:latin typeface="Arial"/>
            </a:endParaRPr>
          </a:p>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After the earthquake – step 2</a:t>
            </a:r>
            <a:endParaRPr b="0" lang="en-US" sz="4100" spc="-1" strike="noStrike">
              <a:solidFill>
                <a:srgbClr val="ffffff"/>
              </a:solidFill>
              <a:latin typeface="Arial"/>
            </a:endParaRPr>
          </a:p>
        </p:txBody>
      </p:sp>
      <p:sp>
        <p:nvSpPr>
          <p:cNvPr id="448" name="PlaceHolder 2"/>
          <p:cNvSpPr>
            <a:spLocks noGrp="1"/>
          </p:cNvSpPr>
          <p:nvPr>
            <p:ph/>
          </p:nvPr>
        </p:nvSpPr>
        <p:spPr>
          <a:xfrm>
            <a:off x="380880" y="1371600"/>
            <a:ext cx="8303760" cy="4465800"/>
          </a:xfrm>
          <a:prstGeom prst="rect">
            <a:avLst/>
          </a:prstGeom>
          <a:noFill/>
          <a:ln w="0">
            <a:noFill/>
          </a:ln>
        </p:spPr>
        <p:txBody>
          <a:bodyPr lIns="90000" rIns="90000" tIns="45000" bIns="45000" anchor="t">
            <a:noAutofit/>
          </a:bodyPr>
          <a:p>
            <a:pPr marL="355680" indent="-343080">
              <a:lnSpc>
                <a:spcPct val="100000"/>
              </a:lnSpc>
              <a:spcBef>
                <a:spcPts val="366"/>
              </a:spcBef>
              <a:buClr>
                <a:srgbClr val="006600"/>
              </a:buClr>
              <a:buSzPct val="65000"/>
              <a:buFont typeface="Arial"/>
              <a:buChar char="●"/>
              <a:tabLst>
                <a:tab algn="l" pos="355680"/>
              </a:tabLst>
            </a:pPr>
            <a:r>
              <a:rPr b="1" lang="en-US" sz="2200" spc="-1" strike="noStrike">
                <a:solidFill>
                  <a:srgbClr val="ffffff"/>
                </a:solidFill>
                <a:latin typeface="Book Antiqua"/>
                <a:ea typeface="DejaVu Sans"/>
              </a:rPr>
              <a:t>Th</a:t>
            </a:r>
            <a:r>
              <a:rPr b="1" lang="en-US" sz="2200" spc="-15" strike="noStrike">
                <a:solidFill>
                  <a:srgbClr val="ffffff"/>
                </a:solidFill>
                <a:latin typeface="Book Antiqua"/>
                <a:ea typeface="DejaVu Sans"/>
              </a:rPr>
              <a:t>e</a:t>
            </a:r>
            <a:r>
              <a:rPr b="1" lang="en-US" sz="2200" spc="-1" strike="noStrike">
                <a:solidFill>
                  <a:srgbClr val="ffffff"/>
                </a:solidFill>
                <a:latin typeface="Book Antiqua"/>
                <a:ea typeface="DejaVu Sans"/>
              </a:rPr>
              <a:t>n</a:t>
            </a:r>
            <a:r>
              <a:rPr b="0" lang="en-US" sz="2200" spc="-1" strike="noStrike">
                <a:solidFill>
                  <a:srgbClr val="ffffff"/>
                </a:solidFill>
                <a:latin typeface="Book Antiqua"/>
                <a:ea typeface="DejaVu Sans"/>
              </a:rPr>
              <a:t>:</a:t>
            </a:r>
            <a:endParaRPr b="0" lang="en-US" sz="2200" spc="-1" strike="noStrike">
              <a:solidFill>
                <a:srgbClr val="ffffff"/>
              </a:solidFill>
              <a:latin typeface="Arial"/>
            </a:endParaRPr>
          </a:p>
          <a:p>
            <a:pPr lvl="1" marL="756360" indent="-286560">
              <a:lnSpc>
                <a:spcPct val="100000"/>
              </a:lnSpc>
              <a:spcBef>
                <a:spcPts val="354"/>
              </a:spcBef>
              <a:buClr>
                <a:srgbClr val="006600"/>
              </a:buClr>
              <a:buSzPct val="80000"/>
              <a:buFont typeface="Wingdings" charset="2"/>
              <a:buChar char=""/>
              <a:tabLst>
                <a:tab algn="l" pos="757080"/>
              </a:tabLst>
            </a:pPr>
            <a:r>
              <a:rPr b="0" lang="en-US" sz="2800" spc="-15" strike="noStrike">
                <a:solidFill>
                  <a:srgbClr val="ffffff"/>
                </a:solidFill>
                <a:latin typeface="Arial"/>
                <a:ea typeface="DejaVu Sans"/>
              </a:rPr>
              <a:t>Do a home assessment (extingui</a:t>
            </a:r>
            <a:r>
              <a:rPr b="0" lang="en-US" sz="2800" spc="-12" strike="noStrike">
                <a:solidFill>
                  <a:srgbClr val="ffffff"/>
                </a:solidFill>
                <a:latin typeface="Arial"/>
                <a:ea typeface="DejaVu Sans"/>
              </a:rPr>
              <a:t>s</a:t>
            </a:r>
            <a:r>
              <a:rPr b="0" lang="en-US" sz="2800" spc="-21" strike="noStrike">
                <a:solidFill>
                  <a:srgbClr val="ffffff"/>
                </a:solidFill>
                <a:latin typeface="Arial"/>
                <a:ea typeface="DejaVu Sans"/>
              </a:rPr>
              <a:t>h</a:t>
            </a:r>
            <a:r>
              <a:rPr b="0" lang="en-US" sz="2800" spc="-7" strike="noStrike">
                <a:solidFill>
                  <a:srgbClr val="ffffff"/>
                </a:solidFill>
                <a:latin typeface="Arial"/>
                <a:ea typeface="DejaVu Sans"/>
              </a:rPr>
              <a:t> </a:t>
            </a:r>
            <a:r>
              <a:rPr b="0" lang="en-US" sz="2800" spc="-15" strike="noStrike">
                <a:solidFill>
                  <a:srgbClr val="ffffff"/>
                </a:solidFill>
                <a:latin typeface="Arial"/>
                <a:ea typeface="DejaVu Sans"/>
              </a:rPr>
              <a:t>small</a:t>
            </a:r>
            <a:r>
              <a:rPr b="0" lang="en-US" sz="2800" spc="-7" strike="noStrike">
                <a:solidFill>
                  <a:srgbClr val="ffffff"/>
                </a:solidFill>
                <a:latin typeface="Arial"/>
                <a:ea typeface="DejaVu Sans"/>
              </a:rPr>
              <a:t> f</a:t>
            </a:r>
            <a:r>
              <a:rPr b="0" lang="en-US" sz="2800" spc="-12" strike="noStrike">
                <a:solidFill>
                  <a:srgbClr val="ffffff"/>
                </a:solidFill>
                <a:latin typeface="Arial"/>
                <a:ea typeface="DejaVu Sans"/>
              </a:rPr>
              <a:t>ir</a:t>
            </a:r>
            <a:r>
              <a:rPr b="0" lang="en-US" sz="2800" spc="-15" strike="noStrike">
                <a:solidFill>
                  <a:srgbClr val="ffffff"/>
                </a:solidFill>
                <a:latin typeface="Arial"/>
                <a:ea typeface="DejaVu Sans"/>
              </a:rPr>
              <a:t>es-in</a:t>
            </a:r>
            <a:r>
              <a:rPr b="0" lang="en-US" sz="2800" spc="-7" strike="noStrike">
                <a:solidFill>
                  <a:srgbClr val="ffffff"/>
                </a:solidFill>
                <a:latin typeface="Arial"/>
                <a:ea typeface="DejaVu Sans"/>
              </a:rPr>
              <a:t>s</a:t>
            </a:r>
            <a:r>
              <a:rPr b="0" lang="en-US" sz="2800" spc="-21" strike="noStrike">
                <a:solidFill>
                  <a:srgbClr val="ffffff"/>
                </a:solidFill>
                <a:latin typeface="Arial"/>
                <a:ea typeface="DejaVu Sans"/>
              </a:rPr>
              <a:t>p</a:t>
            </a:r>
            <a:r>
              <a:rPr b="0" lang="en-US" sz="2800" spc="-15" strike="noStrike">
                <a:solidFill>
                  <a:srgbClr val="ffffff"/>
                </a:solidFill>
                <a:latin typeface="Arial"/>
                <a:ea typeface="DejaVu Sans"/>
              </a:rPr>
              <a:t>ect</a:t>
            </a:r>
            <a:r>
              <a:rPr b="0" lang="en-US" sz="2800" spc="-21" strike="noStrike">
                <a:solidFill>
                  <a:srgbClr val="ffffff"/>
                </a:solidFill>
                <a:latin typeface="Arial"/>
                <a:ea typeface="DejaVu Sans"/>
              </a:rPr>
              <a:t> h</a:t>
            </a:r>
            <a:r>
              <a:rPr b="0" lang="en-US" sz="2800" spc="-15" strike="noStrike">
                <a:solidFill>
                  <a:srgbClr val="ffffff"/>
                </a:solidFill>
                <a:latin typeface="Arial"/>
                <a:ea typeface="DejaVu Sans"/>
              </a:rPr>
              <a:t>o</a:t>
            </a:r>
            <a:r>
              <a:rPr b="0" lang="en-US" sz="2800" spc="-21" strike="noStrike">
                <a:solidFill>
                  <a:srgbClr val="ffffff"/>
                </a:solidFill>
                <a:latin typeface="Arial"/>
                <a:ea typeface="DejaVu Sans"/>
              </a:rPr>
              <a:t>me</a:t>
            </a:r>
            <a:r>
              <a:rPr b="0" lang="en-US" sz="2800" spc="-1" strike="noStrike">
                <a:solidFill>
                  <a:srgbClr val="ffffff"/>
                </a:solidFill>
                <a:latin typeface="Arial"/>
                <a:ea typeface="DejaVu Sans"/>
              </a:rPr>
              <a:t> </a:t>
            </a:r>
            <a:r>
              <a:rPr b="0" lang="en-US" sz="2800" spc="-15" strike="noStrike">
                <a:solidFill>
                  <a:srgbClr val="ffffff"/>
                </a:solidFill>
                <a:latin typeface="Arial"/>
                <a:ea typeface="DejaVu Sans"/>
              </a:rPr>
              <a:t>for</a:t>
            </a:r>
            <a:r>
              <a:rPr b="0" lang="en-US" sz="2800" spc="-1" strike="noStrike">
                <a:solidFill>
                  <a:srgbClr val="ffffff"/>
                </a:solidFill>
                <a:latin typeface="Arial"/>
                <a:ea typeface="DejaVu Sans"/>
              </a:rPr>
              <a:t> </a:t>
            </a:r>
            <a:r>
              <a:rPr b="0" lang="en-US" sz="2800" spc="-21" strike="noStrike">
                <a:solidFill>
                  <a:srgbClr val="ffffff"/>
                </a:solidFill>
                <a:latin typeface="Arial"/>
                <a:ea typeface="DejaVu Sans"/>
              </a:rPr>
              <a:t>d</a:t>
            </a:r>
            <a:r>
              <a:rPr b="0" lang="en-US" sz="2800" spc="-15" strike="noStrike">
                <a:solidFill>
                  <a:srgbClr val="ffffff"/>
                </a:solidFill>
                <a:latin typeface="Arial"/>
                <a:ea typeface="DejaVu Sans"/>
              </a:rPr>
              <a:t>a</a:t>
            </a:r>
            <a:r>
              <a:rPr b="0" lang="en-US" sz="2800" spc="-21" strike="noStrike">
                <a:solidFill>
                  <a:srgbClr val="ffffff"/>
                </a:solidFill>
                <a:latin typeface="Arial"/>
                <a:ea typeface="DejaVu Sans"/>
              </a:rPr>
              <a:t>ma</a:t>
            </a:r>
            <a:r>
              <a:rPr b="0" lang="en-US" sz="2800" spc="-15" strike="noStrike">
                <a:solidFill>
                  <a:srgbClr val="ffffff"/>
                </a:solidFill>
                <a:latin typeface="Arial"/>
                <a:ea typeface="DejaVu Sans"/>
              </a:rPr>
              <a:t>g</a:t>
            </a:r>
            <a:r>
              <a:rPr b="0" lang="en-US" sz="2800" spc="-21" strike="noStrike">
                <a:solidFill>
                  <a:srgbClr val="ffffff"/>
                </a:solidFill>
                <a:latin typeface="Arial"/>
                <a:ea typeface="DejaVu Sans"/>
              </a:rPr>
              <a:t>e, clean up spills or glass)</a:t>
            </a:r>
            <a:endParaRPr b="0" lang="en-US" sz="2800" spc="-1" strike="noStrike">
              <a:solidFill>
                <a:srgbClr val="ffffff"/>
              </a:solidFill>
              <a:latin typeface="Arial"/>
            </a:endParaRPr>
          </a:p>
          <a:p>
            <a:pPr lvl="1" marL="756360" indent="-286560">
              <a:lnSpc>
                <a:spcPct val="100000"/>
              </a:lnSpc>
              <a:spcBef>
                <a:spcPts val="334"/>
              </a:spcBef>
              <a:buClr>
                <a:srgbClr val="006600"/>
              </a:buClr>
              <a:buSzPct val="80000"/>
              <a:buFont typeface="Wingdings" charset="2"/>
              <a:buChar char=""/>
              <a:tabLst>
                <a:tab algn="l" pos="757080"/>
              </a:tabLst>
            </a:pPr>
            <a:r>
              <a:rPr b="0" lang="en-US" sz="2800" spc="-21" strike="noStrike">
                <a:solidFill>
                  <a:srgbClr val="ffffff"/>
                </a:solidFill>
                <a:latin typeface="Arial"/>
                <a:ea typeface="DejaVu Sans"/>
              </a:rPr>
              <a:t>Text your out-of-area contact -  periodically, but don’t overdo it!</a:t>
            </a:r>
            <a:endParaRPr b="0" lang="en-US" sz="2800" spc="-1" strike="noStrike">
              <a:solidFill>
                <a:srgbClr val="ffffff"/>
              </a:solidFill>
              <a:latin typeface="Arial"/>
            </a:endParaRPr>
          </a:p>
          <a:p>
            <a:pPr lvl="1" marL="756360" indent="-286560">
              <a:lnSpc>
                <a:spcPts val="3328"/>
              </a:lnSpc>
              <a:spcBef>
                <a:spcPts val="334"/>
              </a:spcBef>
              <a:buClr>
                <a:srgbClr val="006600"/>
              </a:buClr>
              <a:buSzPct val="80000"/>
              <a:buFont typeface="Wingdings" charset="2"/>
              <a:buChar char=""/>
              <a:tabLst>
                <a:tab algn="l" pos="757080"/>
              </a:tabLst>
            </a:pPr>
            <a:r>
              <a:rPr b="0" lang="en-US" sz="2800" spc="-21" strike="noStrike">
                <a:solidFill>
                  <a:srgbClr val="ffffff"/>
                </a:solidFill>
                <a:latin typeface="Arial"/>
                <a:ea typeface="DejaVu Sans"/>
              </a:rPr>
              <a:t>Exp</a:t>
            </a:r>
            <a:r>
              <a:rPr b="0" lang="en-US" sz="2800" spc="-15" strike="noStrike">
                <a:solidFill>
                  <a:srgbClr val="ffffff"/>
                </a:solidFill>
                <a:latin typeface="Arial"/>
                <a:ea typeface="DejaVu Sans"/>
              </a:rPr>
              <a:t>ect</a:t>
            </a:r>
            <a:r>
              <a:rPr b="0" lang="en-US" sz="2800" spc="-21" strike="noStrike">
                <a:solidFill>
                  <a:srgbClr val="ffffff"/>
                </a:solidFill>
                <a:latin typeface="Arial"/>
                <a:ea typeface="DejaVu Sans"/>
              </a:rPr>
              <a:t> </a:t>
            </a:r>
            <a:r>
              <a:rPr b="0" lang="en-US" sz="2800" spc="-15" strike="noStrike">
                <a:solidFill>
                  <a:srgbClr val="ffffff"/>
                </a:solidFill>
                <a:latin typeface="Arial"/>
                <a:ea typeface="DejaVu Sans"/>
              </a:rPr>
              <a:t>af</a:t>
            </a:r>
            <a:r>
              <a:rPr b="0" lang="en-US" sz="2800" spc="-7" strike="noStrike">
                <a:solidFill>
                  <a:srgbClr val="ffffff"/>
                </a:solidFill>
                <a:latin typeface="Arial"/>
                <a:ea typeface="DejaVu Sans"/>
              </a:rPr>
              <a:t>t</a:t>
            </a:r>
            <a:r>
              <a:rPr b="0" lang="en-US" sz="2800" spc="-21" strike="noStrike">
                <a:solidFill>
                  <a:srgbClr val="ffffff"/>
                </a:solidFill>
                <a:latin typeface="Arial"/>
                <a:ea typeface="DejaVu Sans"/>
              </a:rPr>
              <a:t>e</a:t>
            </a:r>
            <a:r>
              <a:rPr b="0" lang="en-US" sz="2800" spc="-7" strike="noStrike">
                <a:solidFill>
                  <a:srgbClr val="ffffff"/>
                </a:solidFill>
                <a:latin typeface="Arial"/>
                <a:ea typeface="DejaVu Sans"/>
              </a:rPr>
              <a:t>r</a:t>
            </a:r>
            <a:r>
              <a:rPr b="0" lang="en-US" sz="2800" spc="-15" strike="noStrike">
                <a:solidFill>
                  <a:srgbClr val="ffffff"/>
                </a:solidFill>
                <a:latin typeface="Arial"/>
                <a:ea typeface="DejaVu Sans"/>
              </a:rPr>
              <a:t>sh</a:t>
            </a:r>
            <a:r>
              <a:rPr b="0" lang="en-US" sz="2800" spc="-21" strike="noStrike">
                <a:solidFill>
                  <a:srgbClr val="ffffff"/>
                </a:solidFill>
                <a:latin typeface="Arial"/>
                <a:ea typeface="DejaVu Sans"/>
              </a:rPr>
              <a:t>o</a:t>
            </a:r>
            <a:r>
              <a:rPr b="0" lang="en-US" sz="2800" spc="-12" strike="noStrike">
                <a:solidFill>
                  <a:srgbClr val="ffffff"/>
                </a:solidFill>
                <a:latin typeface="Arial"/>
                <a:ea typeface="DejaVu Sans"/>
              </a:rPr>
              <a:t>c</a:t>
            </a:r>
            <a:r>
              <a:rPr b="0" lang="en-US" sz="2800" spc="-15" strike="noStrike">
                <a:solidFill>
                  <a:srgbClr val="ffffff"/>
                </a:solidFill>
                <a:latin typeface="Arial"/>
                <a:ea typeface="DejaVu Sans"/>
              </a:rPr>
              <a:t>ks – have your go-bag ready</a:t>
            </a:r>
            <a:endParaRPr b="0" lang="en-US" sz="2800" spc="-1" strike="noStrike">
              <a:solidFill>
                <a:srgbClr val="ffffff"/>
              </a:solidFill>
              <a:latin typeface="Arial"/>
            </a:endParaRPr>
          </a:p>
          <a:p>
            <a:pPr lvl="1" marL="756360" indent="-286560">
              <a:lnSpc>
                <a:spcPts val="3328"/>
              </a:lnSpc>
              <a:spcBef>
                <a:spcPts val="334"/>
              </a:spcBef>
              <a:buClr>
                <a:srgbClr val="006600"/>
              </a:buClr>
              <a:buSzPct val="80000"/>
              <a:buFont typeface="Wingdings" charset="2"/>
              <a:buChar char=""/>
              <a:tabLst>
                <a:tab algn="l" pos="757080"/>
              </a:tabLst>
            </a:pPr>
            <a:r>
              <a:rPr b="0" lang="en-US" sz="2800" spc="-15" strike="noStrike">
                <a:solidFill>
                  <a:srgbClr val="ffffff"/>
                </a:solidFill>
                <a:latin typeface="Arial"/>
                <a:ea typeface="DejaVu Sans"/>
              </a:rPr>
              <a:t>Help</a:t>
            </a:r>
            <a:r>
              <a:rPr b="0" lang="en-US" sz="2800" spc="-1" strike="noStrike">
                <a:solidFill>
                  <a:srgbClr val="ffffff"/>
                </a:solidFill>
                <a:latin typeface="Arial"/>
                <a:ea typeface="DejaVu Sans"/>
              </a:rPr>
              <a:t> </a:t>
            </a:r>
            <a:r>
              <a:rPr b="0" lang="en-US" sz="2800" spc="-21" strike="noStrike">
                <a:solidFill>
                  <a:srgbClr val="ffffff"/>
                </a:solidFill>
                <a:latin typeface="Arial"/>
                <a:ea typeface="DejaVu Sans"/>
              </a:rPr>
              <a:t>ne</a:t>
            </a:r>
            <a:r>
              <a:rPr b="0" lang="en-US" sz="2800" spc="-7" strike="noStrike">
                <a:solidFill>
                  <a:srgbClr val="ffffff"/>
                </a:solidFill>
                <a:latin typeface="Arial"/>
                <a:ea typeface="DejaVu Sans"/>
              </a:rPr>
              <a:t>i</a:t>
            </a:r>
            <a:r>
              <a:rPr b="0" lang="en-US" sz="2800" spc="-21" strike="noStrike">
                <a:solidFill>
                  <a:srgbClr val="ffffff"/>
                </a:solidFill>
                <a:latin typeface="Arial"/>
                <a:ea typeface="DejaVu Sans"/>
              </a:rPr>
              <a:t>gh</a:t>
            </a:r>
            <a:r>
              <a:rPr b="0" lang="en-US" sz="2800" spc="-15" strike="noStrike">
                <a:solidFill>
                  <a:srgbClr val="ffffff"/>
                </a:solidFill>
                <a:latin typeface="Arial"/>
                <a:ea typeface="DejaVu Sans"/>
              </a:rPr>
              <a:t>bors (use your CERT training!)</a:t>
            </a:r>
            <a:endParaRPr b="0" lang="en-US" sz="2800" spc="-1" strike="noStrike">
              <a:solidFill>
                <a:srgbClr val="ffffff"/>
              </a:solidFill>
              <a:latin typeface="Arial"/>
            </a:endParaRPr>
          </a:p>
          <a:p>
            <a:pPr marL="228600" indent="0">
              <a:lnSpc>
                <a:spcPts val="3328"/>
              </a:lnSpc>
              <a:spcBef>
                <a:spcPts val="334"/>
              </a:spcBef>
              <a:buNone/>
              <a:tabLst>
                <a:tab algn="l" pos="0"/>
              </a:tabLst>
            </a:pPr>
            <a:endParaRPr b="0" lang="en-US" sz="2800" spc="-1" strike="noStrike">
              <a:solidFill>
                <a:srgbClr val="ffffff"/>
              </a:solidFill>
              <a:latin typeface="Arial"/>
            </a:endParaRPr>
          </a:p>
          <a:p>
            <a:pPr marL="228600" indent="0">
              <a:lnSpc>
                <a:spcPts val="3328"/>
              </a:lnSpc>
              <a:spcBef>
                <a:spcPts val="334"/>
              </a:spcBef>
              <a:buNone/>
              <a:tabLst>
                <a:tab algn="l" pos="0"/>
              </a:tabLst>
            </a:pPr>
            <a:endParaRPr b="0" lang="en-US" sz="2800" spc="-1" strike="noStrike">
              <a:solidFill>
                <a:srgbClr val="ffffff"/>
              </a:solidFill>
              <a:latin typeface="Arial"/>
            </a:endParaRPr>
          </a:p>
          <a:p>
            <a:pPr marL="228600" indent="0">
              <a:lnSpc>
                <a:spcPct val="100000"/>
              </a:lnSpc>
              <a:spcBef>
                <a:spcPts val="561"/>
              </a:spcBef>
              <a:buNone/>
              <a:tabLst>
                <a:tab algn="l" pos="0"/>
              </a:tabLst>
            </a:pPr>
            <a:endParaRPr b="0" lang="en-US" sz="2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50" name="object 3"/>
          <p:cNvSpPr/>
          <p:nvPr/>
        </p:nvSpPr>
        <p:spPr>
          <a:xfrm>
            <a:off x="0" y="262080"/>
            <a:ext cx="3335400" cy="68508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51" name="PlaceHolder 1"/>
          <p:cNvSpPr>
            <a:spLocks noGrp="1"/>
          </p:cNvSpPr>
          <p:nvPr>
            <p:ph type="title"/>
          </p:nvPr>
        </p:nvSpPr>
        <p:spPr>
          <a:xfrm>
            <a:off x="218160" y="13284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Stay</a:t>
            </a:r>
            <a:r>
              <a:rPr b="1" lang="en-US" sz="4100" spc="-15" strike="noStrike">
                <a:solidFill>
                  <a:srgbClr val="ffffff"/>
                </a:solidFill>
                <a:latin typeface="Lucida Sans"/>
                <a:ea typeface="DejaVu Sans"/>
              </a:rPr>
              <a:t> </a:t>
            </a:r>
            <a:r>
              <a:rPr b="1" lang="en-US" sz="4100" spc="-1" strike="noStrike">
                <a:solidFill>
                  <a:srgbClr val="ffffff"/>
                </a:solidFill>
                <a:latin typeface="Lucida Sans"/>
                <a:ea typeface="DejaVu Sans"/>
              </a:rPr>
              <a:t>Inf</a:t>
            </a:r>
            <a:r>
              <a:rPr b="1" lang="en-US" sz="4100" spc="-15" strike="noStrike">
                <a:solidFill>
                  <a:srgbClr val="ffffff"/>
                </a:solidFill>
                <a:latin typeface="Lucida Sans"/>
                <a:ea typeface="DejaVu Sans"/>
              </a:rPr>
              <a:t>o</a:t>
            </a:r>
            <a:r>
              <a:rPr b="1" lang="en-US" sz="4100" spc="-1" strike="noStrike">
                <a:solidFill>
                  <a:srgbClr val="ffffff"/>
                </a:solidFill>
                <a:latin typeface="Lucida Sans"/>
                <a:ea typeface="DejaVu Sans"/>
              </a:rPr>
              <a:t>rmed</a:t>
            </a:r>
            <a:endParaRPr b="0" lang="en-US" sz="4100" spc="-1" strike="noStrike">
              <a:solidFill>
                <a:srgbClr val="ffffff"/>
              </a:solidFill>
              <a:latin typeface="Arial"/>
            </a:endParaRPr>
          </a:p>
        </p:txBody>
      </p:sp>
      <p:sp>
        <p:nvSpPr>
          <p:cNvPr id="452" name="object 5"/>
          <p:cNvSpPr/>
          <p:nvPr/>
        </p:nvSpPr>
        <p:spPr>
          <a:xfrm>
            <a:off x="533520" y="1154880"/>
            <a:ext cx="7920000" cy="4905360"/>
          </a:xfrm>
          <a:prstGeom prst="rect">
            <a:avLst/>
          </a:prstGeom>
          <a:noFill/>
          <a:ln w="0">
            <a:noFill/>
          </a:ln>
        </p:spPr>
        <p:style>
          <a:lnRef idx="0"/>
          <a:fillRef idx="0"/>
          <a:effectRef idx="0"/>
          <a:fontRef idx="minor"/>
        </p:style>
        <p:txBody>
          <a:bodyPr lIns="0" rIns="0" tIns="0" bIns="0" anchor="t">
            <a:spAutoFit/>
          </a:bodyPr>
          <a:p>
            <a:pPr marL="12600">
              <a:lnSpc>
                <a:spcPct val="100000"/>
              </a:lnSpc>
              <a:tabLst>
                <a:tab algn="l" pos="355680"/>
              </a:tabLst>
            </a:pPr>
            <a:r>
              <a:rPr b="1" lang="en-US" sz="2800" spc="-1" strike="noStrike">
                <a:solidFill>
                  <a:srgbClr val="ffffff"/>
                </a:solidFill>
                <a:latin typeface="Arial"/>
                <a:ea typeface="DejaVu Sans"/>
              </a:rPr>
              <a:t>So</a:t>
            </a:r>
            <a:r>
              <a:rPr b="1" lang="en-US" sz="2800" spc="-21" strike="noStrike">
                <a:solidFill>
                  <a:srgbClr val="ffffff"/>
                </a:solidFill>
                <a:latin typeface="Arial"/>
                <a:ea typeface="DejaVu Sans"/>
              </a:rPr>
              <a:t>u</a:t>
            </a:r>
            <a:r>
              <a:rPr b="1" lang="en-US" sz="2800" spc="-1" strike="noStrike">
                <a:solidFill>
                  <a:srgbClr val="ffffff"/>
                </a:solidFill>
                <a:latin typeface="Arial"/>
                <a:ea typeface="DejaVu Sans"/>
              </a:rPr>
              <a:t>rces</a:t>
            </a:r>
            <a:r>
              <a:rPr b="1" lang="en-US" sz="2800" spc="-35" strike="noStrike">
                <a:solidFill>
                  <a:srgbClr val="ffffff"/>
                </a:solidFill>
                <a:latin typeface="Arial"/>
                <a:ea typeface="DejaVu Sans"/>
              </a:rPr>
              <a:t> </a:t>
            </a:r>
            <a:r>
              <a:rPr b="1" lang="en-US" sz="2800" spc="-1" strike="noStrike">
                <a:solidFill>
                  <a:srgbClr val="ffffff"/>
                </a:solidFill>
                <a:latin typeface="Arial"/>
                <a:ea typeface="DejaVu Sans"/>
              </a:rPr>
              <a:t>of</a:t>
            </a:r>
            <a:r>
              <a:rPr b="1" lang="en-US" sz="2800" spc="-12" strike="noStrike">
                <a:solidFill>
                  <a:srgbClr val="ffffff"/>
                </a:solidFill>
                <a:latin typeface="Arial"/>
                <a:ea typeface="DejaVu Sans"/>
              </a:rPr>
              <a:t> </a:t>
            </a:r>
            <a:r>
              <a:rPr b="1" lang="en-US" sz="2800" spc="-1" strike="noStrike">
                <a:solidFill>
                  <a:srgbClr val="ffffff"/>
                </a:solidFill>
                <a:latin typeface="Arial"/>
                <a:ea typeface="DejaVu Sans"/>
              </a:rPr>
              <a:t>E</a:t>
            </a:r>
            <a:r>
              <a:rPr b="1" lang="en-US" sz="2800" spc="-15" strike="noStrike">
                <a:solidFill>
                  <a:srgbClr val="ffffff"/>
                </a:solidFill>
                <a:latin typeface="Arial"/>
                <a:ea typeface="DejaVu Sans"/>
              </a:rPr>
              <a:t>m</a:t>
            </a:r>
            <a:r>
              <a:rPr b="1" lang="en-US" sz="2800" spc="-1" strike="noStrike">
                <a:solidFill>
                  <a:srgbClr val="ffffff"/>
                </a:solidFill>
                <a:latin typeface="Arial"/>
                <a:ea typeface="DejaVu Sans"/>
              </a:rPr>
              <a:t>er</a:t>
            </a:r>
            <a:r>
              <a:rPr b="1" lang="en-US" sz="2800" spc="-15" strike="noStrike">
                <a:solidFill>
                  <a:srgbClr val="ffffff"/>
                </a:solidFill>
                <a:latin typeface="Arial"/>
                <a:ea typeface="DejaVu Sans"/>
              </a:rPr>
              <a:t>g</a:t>
            </a:r>
            <a:r>
              <a:rPr b="1" lang="en-US" sz="2800" spc="-1" strike="noStrike">
                <a:solidFill>
                  <a:srgbClr val="ffffff"/>
                </a:solidFill>
                <a:latin typeface="Arial"/>
                <a:ea typeface="DejaVu Sans"/>
              </a:rPr>
              <a:t>e</a:t>
            </a:r>
            <a:r>
              <a:rPr b="1" lang="en-US" sz="2800" spc="-15" strike="noStrike">
                <a:solidFill>
                  <a:srgbClr val="ffffff"/>
                </a:solidFill>
                <a:latin typeface="Arial"/>
                <a:ea typeface="DejaVu Sans"/>
              </a:rPr>
              <a:t>n</a:t>
            </a:r>
            <a:r>
              <a:rPr b="1" lang="en-US" sz="2800" spc="-1" strike="noStrike">
                <a:solidFill>
                  <a:srgbClr val="ffffff"/>
                </a:solidFill>
                <a:latin typeface="Arial"/>
                <a:ea typeface="DejaVu Sans"/>
              </a:rPr>
              <a:t>cy</a:t>
            </a:r>
            <a:r>
              <a:rPr b="1" lang="en-US" sz="2800" spc="-21" strike="noStrike">
                <a:solidFill>
                  <a:srgbClr val="ffffff"/>
                </a:solidFill>
                <a:latin typeface="Arial"/>
                <a:ea typeface="DejaVu Sans"/>
              </a:rPr>
              <a:t> </a:t>
            </a:r>
            <a:r>
              <a:rPr b="1" lang="en-US" sz="2800" spc="-1" strike="noStrike">
                <a:solidFill>
                  <a:srgbClr val="ffffff"/>
                </a:solidFill>
                <a:latin typeface="Arial"/>
                <a:ea typeface="DejaVu Sans"/>
              </a:rPr>
              <a:t>I</a:t>
            </a:r>
            <a:r>
              <a:rPr b="1" lang="en-US" sz="2800" spc="-12" strike="noStrike">
                <a:solidFill>
                  <a:srgbClr val="ffffff"/>
                </a:solidFill>
                <a:latin typeface="Arial"/>
                <a:ea typeface="DejaVu Sans"/>
              </a:rPr>
              <a:t>n</a:t>
            </a:r>
            <a:r>
              <a:rPr b="1" lang="en-US" sz="2800" spc="-1" strike="noStrike">
                <a:solidFill>
                  <a:srgbClr val="ffffff"/>
                </a:solidFill>
                <a:latin typeface="Arial"/>
                <a:ea typeface="DejaVu Sans"/>
              </a:rPr>
              <a:t>f</a:t>
            </a:r>
            <a:r>
              <a:rPr b="1" lang="en-US" sz="2800" spc="-12" strike="noStrike">
                <a:solidFill>
                  <a:srgbClr val="ffffff"/>
                </a:solidFill>
                <a:latin typeface="Arial"/>
                <a:ea typeface="DejaVu Sans"/>
              </a:rPr>
              <a:t>o</a:t>
            </a:r>
            <a:r>
              <a:rPr b="1" lang="en-US" sz="2800" spc="-1" strike="noStrike">
                <a:solidFill>
                  <a:srgbClr val="ffffff"/>
                </a:solidFill>
                <a:latin typeface="Arial"/>
                <a:ea typeface="DejaVu Sans"/>
              </a:rPr>
              <a:t>rm</a:t>
            </a:r>
            <a:r>
              <a:rPr b="1" lang="en-US" sz="2800" spc="-15" strike="noStrike">
                <a:solidFill>
                  <a:srgbClr val="ffffff"/>
                </a:solidFill>
                <a:latin typeface="Arial"/>
                <a:ea typeface="DejaVu Sans"/>
              </a:rPr>
              <a:t>a</a:t>
            </a:r>
            <a:r>
              <a:rPr b="1" lang="en-US" sz="2800" spc="-1" strike="noStrike">
                <a:solidFill>
                  <a:srgbClr val="ffffff"/>
                </a:solidFill>
                <a:latin typeface="Arial"/>
                <a:ea typeface="DejaVu Sans"/>
              </a:rPr>
              <a:t>ti</a:t>
            </a:r>
            <a:r>
              <a:rPr b="1" lang="en-US" sz="2800" spc="-15" strike="noStrike">
                <a:solidFill>
                  <a:srgbClr val="ffffff"/>
                </a:solidFill>
                <a:latin typeface="Arial"/>
                <a:ea typeface="DejaVu Sans"/>
              </a:rPr>
              <a:t>o</a:t>
            </a:r>
            <a:r>
              <a:rPr b="1" lang="en-US" sz="2800" spc="-1" strike="noStrike">
                <a:solidFill>
                  <a:srgbClr val="ffffff"/>
                </a:solidFill>
                <a:latin typeface="Arial"/>
                <a:ea typeface="DejaVu Sans"/>
              </a:rPr>
              <a:t>n</a:t>
            </a:r>
            <a:endParaRPr b="0" lang="en-US" sz="2800" spc="-1" strike="noStrike">
              <a:solidFill>
                <a:srgbClr val="ffffff"/>
              </a:solidFill>
              <a:latin typeface="Arial"/>
            </a:endParaRPr>
          </a:p>
          <a:p>
            <a:pPr lvl="1" marL="812880" indent="-343080">
              <a:lnSpc>
                <a:spcPct val="100000"/>
              </a:lnSpc>
              <a:spcBef>
                <a:spcPts val="686"/>
              </a:spcBef>
              <a:buClr>
                <a:srgbClr val="006600"/>
              </a:buClr>
              <a:buFont typeface="Arial"/>
              <a:buChar char="•"/>
              <a:tabLst>
                <a:tab algn="l" pos="757080"/>
              </a:tabLst>
            </a:pPr>
            <a:r>
              <a:rPr b="0" lang="en-US" sz="2400" spc="-1" strike="noStrike">
                <a:solidFill>
                  <a:srgbClr val="ffffff"/>
                </a:solidFill>
                <a:latin typeface="Arial"/>
                <a:ea typeface="DejaVu Sans"/>
              </a:rPr>
              <a:t>Sign up at www.ACAlert.org to receive emergency messages for Berkeley and jurisdictions across Alameda County.  (BENS is deactivated.)</a:t>
            </a:r>
            <a:endParaRPr b="0" lang="en-US" sz="2400" spc="-1" strike="noStrike">
              <a:solidFill>
                <a:srgbClr val="ffffff"/>
              </a:solidFill>
              <a:latin typeface="Arial"/>
            </a:endParaRPr>
          </a:p>
          <a:p>
            <a:pPr lvl="1" marL="812880" indent="-343080">
              <a:lnSpc>
                <a:spcPct val="100000"/>
              </a:lnSpc>
              <a:spcBef>
                <a:spcPts val="686"/>
              </a:spcBef>
              <a:buClr>
                <a:srgbClr val="006600"/>
              </a:buClr>
              <a:buFont typeface="Arial"/>
              <a:buChar char="•"/>
              <a:tabLst>
                <a:tab algn="l" pos="757080"/>
              </a:tabLst>
            </a:pPr>
            <a:r>
              <a:rPr b="0" lang="en-US" sz="2400" spc="-15" strike="noStrike">
                <a:solidFill>
                  <a:srgbClr val="ffffff"/>
                </a:solidFill>
                <a:latin typeface="Arial"/>
                <a:ea typeface="DejaVu Sans"/>
              </a:rPr>
              <a:t>Listen to radio</a:t>
            </a:r>
            <a:r>
              <a:rPr b="0" lang="en-US" sz="2400" spc="-1" strike="noStrike">
                <a:solidFill>
                  <a:srgbClr val="ffffff"/>
                </a:solidFill>
                <a:latin typeface="Arial"/>
                <a:ea typeface="DejaVu Sans"/>
              </a:rPr>
              <a:t> </a:t>
            </a:r>
            <a:r>
              <a:rPr b="0" lang="en-US" sz="2400" spc="-12" strike="noStrike">
                <a:solidFill>
                  <a:srgbClr val="ffffff"/>
                </a:solidFill>
                <a:latin typeface="Arial"/>
                <a:ea typeface="DejaVu Sans"/>
              </a:rPr>
              <a:t>(Berkeley:</a:t>
            </a:r>
            <a:r>
              <a:rPr b="0" lang="en-US" sz="2400" spc="-15" strike="noStrike">
                <a:solidFill>
                  <a:srgbClr val="ffffff"/>
                </a:solidFill>
                <a:latin typeface="Arial"/>
                <a:ea typeface="DejaVu Sans"/>
              </a:rPr>
              <a:t>1</a:t>
            </a:r>
            <a:r>
              <a:rPr b="0" lang="en-US" sz="2400" spc="-21" strike="noStrike">
                <a:solidFill>
                  <a:srgbClr val="ffffff"/>
                </a:solidFill>
                <a:latin typeface="Arial"/>
                <a:ea typeface="DejaVu Sans"/>
              </a:rPr>
              <a:t>610</a:t>
            </a:r>
            <a:r>
              <a:rPr b="0" lang="en-US" sz="2400" spc="-1" strike="noStrike">
                <a:solidFill>
                  <a:srgbClr val="ffffff"/>
                </a:solidFill>
                <a:latin typeface="Arial"/>
                <a:ea typeface="DejaVu Sans"/>
              </a:rPr>
              <a:t> </a:t>
            </a:r>
            <a:r>
              <a:rPr b="0" lang="en-US" sz="2400" spc="-21" strike="noStrike">
                <a:solidFill>
                  <a:srgbClr val="ffffff"/>
                </a:solidFill>
                <a:latin typeface="Arial"/>
                <a:ea typeface="DejaVu Sans"/>
              </a:rPr>
              <a:t>A</a:t>
            </a:r>
            <a:r>
              <a:rPr b="0" lang="en-US" sz="2400" spc="-35" strike="noStrike">
                <a:solidFill>
                  <a:srgbClr val="ffffff"/>
                </a:solidFill>
                <a:latin typeface="Arial"/>
                <a:ea typeface="DejaVu Sans"/>
              </a:rPr>
              <a:t>M; Bay Area: KCBS, KQED, KSOL, KPFB</a:t>
            </a:r>
            <a:r>
              <a:rPr b="0" lang="en-US" sz="2400" spc="-12" strike="noStrike">
                <a:solidFill>
                  <a:srgbClr val="ffffff"/>
                </a:solidFill>
                <a:latin typeface="Arial"/>
                <a:ea typeface="DejaVu Sans"/>
              </a:rPr>
              <a:t>) </a:t>
            </a:r>
            <a:r>
              <a:rPr b="0" lang="en-US" sz="1800" spc="-12" strike="noStrike">
                <a:solidFill>
                  <a:srgbClr val="ffffff"/>
                </a:solidFill>
                <a:latin typeface="Arial"/>
                <a:ea typeface="DejaVu Sans"/>
              </a:rPr>
              <a:t>(remember cars have  radios too)</a:t>
            </a:r>
            <a:endParaRPr b="0" lang="en-US" sz="1800" spc="-1" strike="noStrike">
              <a:solidFill>
                <a:srgbClr val="ffffff"/>
              </a:solidFill>
              <a:latin typeface="Arial"/>
            </a:endParaRPr>
          </a:p>
          <a:p>
            <a:pPr lvl="1" marL="812880" indent="-343080">
              <a:lnSpc>
                <a:spcPct val="100000"/>
              </a:lnSpc>
              <a:spcBef>
                <a:spcPts val="669"/>
              </a:spcBef>
              <a:buClr>
                <a:srgbClr val="006600"/>
              </a:buClr>
              <a:buFont typeface="Arial"/>
              <a:buChar char="•"/>
              <a:tabLst>
                <a:tab algn="l" pos="757080"/>
              </a:tabLst>
            </a:pPr>
            <a:r>
              <a:rPr b="0" lang="en-US" sz="2400" spc="-26" strike="noStrike">
                <a:solidFill>
                  <a:srgbClr val="ffffff"/>
                </a:solidFill>
                <a:latin typeface="Arial"/>
                <a:ea typeface="DejaVu Sans"/>
              </a:rPr>
              <a:t>TV (Broadcast stations)</a:t>
            </a:r>
            <a:endParaRPr b="0" lang="en-US" sz="2400" spc="-1" strike="noStrike">
              <a:solidFill>
                <a:srgbClr val="ffffff"/>
              </a:solidFill>
              <a:latin typeface="Arial"/>
            </a:endParaRPr>
          </a:p>
          <a:p>
            <a:pPr lvl="1" marL="812880" indent="-343080">
              <a:lnSpc>
                <a:spcPct val="100000"/>
              </a:lnSpc>
              <a:spcBef>
                <a:spcPts val="669"/>
              </a:spcBef>
              <a:buClr>
                <a:srgbClr val="006600"/>
              </a:buClr>
              <a:buFont typeface="Arial"/>
              <a:buChar char="•"/>
              <a:tabLst>
                <a:tab algn="l" pos="757080"/>
              </a:tabLst>
            </a:pPr>
            <a:r>
              <a:rPr b="0" lang="en-US" sz="2400" spc="-26" strike="noStrike">
                <a:solidFill>
                  <a:srgbClr val="ffffff"/>
                </a:solidFill>
                <a:latin typeface="Arial"/>
                <a:ea typeface="DejaVu Sans"/>
              </a:rPr>
              <a:t>We</a:t>
            </a:r>
            <a:r>
              <a:rPr b="0" lang="en-US" sz="2400" spc="-15" strike="noStrike">
                <a:solidFill>
                  <a:srgbClr val="ffffff"/>
                </a:solidFill>
                <a:latin typeface="Arial"/>
                <a:ea typeface="DejaVu Sans"/>
              </a:rPr>
              <a:t>bs</a:t>
            </a:r>
            <a:r>
              <a:rPr b="0" lang="en-US" sz="2400" spc="-7" strike="noStrike">
                <a:solidFill>
                  <a:srgbClr val="ffffff"/>
                </a:solidFill>
                <a:latin typeface="Arial"/>
                <a:ea typeface="DejaVu Sans"/>
              </a:rPr>
              <a:t>i</a:t>
            </a:r>
            <a:r>
              <a:rPr b="0" lang="en-US" sz="2400" spc="-15" strike="noStrike">
                <a:solidFill>
                  <a:srgbClr val="ffffff"/>
                </a:solidFill>
                <a:latin typeface="Arial"/>
                <a:ea typeface="DejaVu Sans"/>
              </a:rPr>
              <a:t>tes</a:t>
            </a:r>
            <a:endParaRPr b="0" lang="en-US" sz="2400" spc="-1" strike="noStrike">
              <a:solidFill>
                <a:srgbClr val="ffffff"/>
              </a:solidFill>
              <a:latin typeface="Arial"/>
            </a:endParaRPr>
          </a:p>
          <a:p>
            <a:pPr lvl="1" marL="812880" indent="-343080">
              <a:lnSpc>
                <a:spcPct val="100000"/>
              </a:lnSpc>
              <a:spcBef>
                <a:spcPts val="669"/>
              </a:spcBef>
              <a:buClr>
                <a:srgbClr val="006600"/>
              </a:buClr>
              <a:buFont typeface="Arial"/>
              <a:buChar char="•"/>
              <a:tabLst>
                <a:tab algn="l" pos="757080"/>
              </a:tabLst>
            </a:pPr>
            <a:r>
              <a:rPr b="0" lang="en-US" sz="2400" spc="-21" strike="noStrike">
                <a:solidFill>
                  <a:srgbClr val="ffffff"/>
                </a:solidFill>
                <a:latin typeface="Arial"/>
                <a:ea typeface="DejaVu Sans"/>
              </a:rPr>
              <a:t>Soc</a:t>
            </a:r>
            <a:r>
              <a:rPr b="0" lang="en-US" sz="2400" spc="-7" strike="noStrike">
                <a:solidFill>
                  <a:srgbClr val="ffffff"/>
                </a:solidFill>
                <a:latin typeface="Arial"/>
                <a:ea typeface="DejaVu Sans"/>
              </a:rPr>
              <a:t>i</a:t>
            </a:r>
            <a:r>
              <a:rPr b="0" lang="en-US" sz="2400" spc="-15" strike="noStrike">
                <a:solidFill>
                  <a:srgbClr val="ffffff"/>
                </a:solidFill>
                <a:latin typeface="Arial"/>
                <a:ea typeface="DejaVu Sans"/>
              </a:rPr>
              <a:t>al</a:t>
            </a:r>
            <a:r>
              <a:rPr b="0" lang="en-US" sz="2400" spc="-7" strike="noStrike">
                <a:solidFill>
                  <a:srgbClr val="ffffff"/>
                </a:solidFill>
                <a:latin typeface="Arial"/>
                <a:ea typeface="DejaVu Sans"/>
              </a:rPr>
              <a:t> </a:t>
            </a:r>
            <a:r>
              <a:rPr b="0" lang="en-US" sz="2400" spc="-21" strike="noStrike">
                <a:solidFill>
                  <a:srgbClr val="ffffff"/>
                </a:solidFill>
                <a:latin typeface="Arial"/>
                <a:ea typeface="DejaVu Sans"/>
              </a:rPr>
              <a:t>Me</a:t>
            </a:r>
            <a:r>
              <a:rPr b="0" lang="en-US" sz="2400" spc="-15" strike="noStrike">
                <a:solidFill>
                  <a:srgbClr val="ffffff"/>
                </a:solidFill>
                <a:latin typeface="Arial"/>
                <a:ea typeface="DejaVu Sans"/>
              </a:rPr>
              <a:t>d</a:t>
            </a:r>
            <a:r>
              <a:rPr b="0" lang="en-US" sz="2400" spc="-12" strike="noStrike">
                <a:solidFill>
                  <a:srgbClr val="ffffff"/>
                </a:solidFill>
                <a:latin typeface="Arial"/>
                <a:ea typeface="DejaVu Sans"/>
              </a:rPr>
              <a:t>i</a:t>
            </a:r>
            <a:r>
              <a:rPr b="0" lang="en-US" sz="2400" spc="-15" strike="noStrike">
                <a:solidFill>
                  <a:srgbClr val="ffffff"/>
                </a:solidFill>
                <a:latin typeface="Arial"/>
                <a:ea typeface="DejaVu Sans"/>
              </a:rPr>
              <a:t>a/Ni</a:t>
            </a:r>
            <a:r>
              <a:rPr b="0" lang="en-US" sz="2400" spc="-12" strike="noStrike">
                <a:solidFill>
                  <a:srgbClr val="ffffff"/>
                </a:solidFill>
                <a:latin typeface="Arial"/>
                <a:ea typeface="DejaVu Sans"/>
              </a:rPr>
              <a:t>x</a:t>
            </a:r>
            <a:r>
              <a:rPr b="0" lang="en-US" sz="2400" spc="-15" strike="noStrike">
                <a:solidFill>
                  <a:srgbClr val="ffffff"/>
                </a:solidFill>
                <a:latin typeface="Arial"/>
                <a:ea typeface="DejaVu Sans"/>
              </a:rPr>
              <a:t>le/NextDoor</a:t>
            </a:r>
            <a:endParaRPr b="0" lang="en-US" sz="2400" spc="-1" strike="noStrike">
              <a:solidFill>
                <a:srgbClr val="ffffff"/>
              </a:solidFill>
              <a:latin typeface="Arial"/>
            </a:endParaRPr>
          </a:p>
          <a:p>
            <a:pPr lvl="1" marL="812880" indent="-343080">
              <a:lnSpc>
                <a:spcPct val="100000"/>
              </a:lnSpc>
              <a:spcBef>
                <a:spcPts val="669"/>
              </a:spcBef>
              <a:buClr>
                <a:srgbClr val="006600"/>
              </a:buClr>
              <a:buFont typeface="Arial"/>
              <a:buChar char="•"/>
              <a:tabLst>
                <a:tab algn="l" pos="757080"/>
              </a:tabLst>
            </a:pPr>
            <a:r>
              <a:rPr b="0" lang="en-US" sz="2400" spc="-15" strike="noStrike">
                <a:solidFill>
                  <a:srgbClr val="ffffff"/>
                </a:solidFill>
                <a:latin typeface="Arial"/>
                <a:ea typeface="DejaVu Sans"/>
              </a:rPr>
              <a:t>Your</a:t>
            </a:r>
            <a:r>
              <a:rPr b="0" lang="en-US" sz="2400" spc="-7" strike="noStrike">
                <a:solidFill>
                  <a:srgbClr val="ffffff"/>
                </a:solidFill>
                <a:latin typeface="Arial"/>
                <a:ea typeface="DejaVu Sans"/>
              </a:rPr>
              <a:t> </a:t>
            </a:r>
            <a:r>
              <a:rPr b="0" lang="en-US" sz="2400" spc="-15" strike="noStrike">
                <a:solidFill>
                  <a:srgbClr val="ffffff"/>
                </a:solidFill>
                <a:latin typeface="Arial"/>
                <a:ea typeface="DejaVu Sans"/>
              </a:rPr>
              <a:t>Neig</a:t>
            </a:r>
            <a:r>
              <a:rPr b="0" lang="en-US" sz="2400" spc="-21" strike="noStrike">
                <a:solidFill>
                  <a:srgbClr val="ffffff"/>
                </a:solidFill>
                <a:latin typeface="Arial"/>
                <a:ea typeface="DejaVu Sans"/>
              </a:rPr>
              <a:t>h</a:t>
            </a:r>
            <a:r>
              <a:rPr b="0" lang="en-US" sz="2400" spc="-15" strike="noStrike">
                <a:solidFill>
                  <a:srgbClr val="ffffff"/>
                </a:solidFill>
                <a:latin typeface="Arial"/>
                <a:ea typeface="DejaVu Sans"/>
              </a:rPr>
              <a:t>b</a:t>
            </a:r>
            <a:r>
              <a:rPr b="0" lang="en-US" sz="2400" spc="-21" strike="noStrike">
                <a:solidFill>
                  <a:srgbClr val="ffffff"/>
                </a:solidFill>
                <a:latin typeface="Arial"/>
                <a:ea typeface="DejaVu Sans"/>
              </a:rPr>
              <a:t>o</a:t>
            </a:r>
            <a:r>
              <a:rPr b="0" lang="en-US" sz="2400" spc="-7" strike="noStrike">
                <a:solidFill>
                  <a:srgbClr val="ffffff"/>
                </a:solidFill>
                <a:latin typeface="Arial"/>
                <a:ea typeface="DejaVu Sans"/>
              </a:rPr>
              <a:t>r</a:t>
            </a:r>
            <a:r>
              <a:rPr b="0" lang="en-US" sz="2400" spc="-15" strike="noStrike">
                <a:solidFill>
                  <a:srgbClr val="ffffff"/>
                </a:solidFill>
                <a:latin typeface="Arial"/>
                <a:ea typeface="DejaVu Sans"/>
              </a:rPr>
              <a:t>s</a:t>
            </a:r>
            <a:endParaRPr b="0" lang="en-US" sz="2400" spc="-1" strike="noStrike">
              <a:solidFill>
                <a:srgbClr val="ffffff"/>
              </a:solidFill>
              <a:latin typeface="Arial"/>
            </a:endParaRPr>
          </a:p>
          <a:p>
            <a:pPr marL="3269520">
              <a:lnSpc>
                <a:spcPct val="100000"/>
              </a:lnSpc>
              <a:spcBef>
                <a:spcPts val="499"/>
              </a:spcBef>
              <a:tabLst>
                <a:tab algn="l" pos="757080"/>
              </a:tabLst>
            </a:pPr>
            <a:r>
              <a:rPr b="0" lang="en-US" sz="2000" spc="-1" strike="noStrike">
                <a:solidFill>
                  <a:srgbClr val="ffffff"/>
                </a:solidFill>
                <a:latin typeface="Arial"/>
                <a:ea typeface="DejaVu Sans"/>
              </a:rPr>
              <a:t>For More</a:t>
            </a:r>
            <a:r>
              <a:rPr b="0" lang="en-US" sz="2000" spc="-41" strike="noStrike">
                <a:solidFill>
                  <a:srgbClr val="ffffff"/>
                </a:solidFill>
                <a:latin typeface="Arial"/>
                <a:ea typeface="DejaVu Sans"/>
              </a:rPr>
              <a:t> </a:t>
            </a:r>
            <a:r>
              <a:rPr b="0" lang="en-US" sz="2000" spc="-1" strike="noStrike">
                <a:solidFill>
                  <a:srgbClr val="ffffff"/>
                </a:solidFill>
                <a:latin typeface="Arial"/>
                <a:ea typeface="DejaVu Sans"/>
              </a:rPr>
              <a:t>In</a:t>
            </a:r>
            <a:r>
              <a:rPr b="0" lang="en-US" sz="2000" spc="-15" strike="noStrike">
                <a:solidFill>
                  <a:srgbClr val="ffffff"/>
                </a:solidFill>
                <a:latin typeface="Arial"/>
                <a:ea typeface="DejaVu Sans"/>
              </a:rPr>
              <a:t>f</a:t>
            </a:r>
            <a:r>
              <a:rPr b="0" lang="en-US" sz="2000" spc="-1" strike="noStrike">
                <a:solidFill>
                  <a:srgbClr val="ffffff"/>
                </a:solidFill>
                <a:latin typeface="Arial"/>
                <a:ea typeface="DejaVu Sans"/>
              </a:rPr>
              <a:t>ormation:</a:t>
            </a:r>
            <a:endParaRPr b="0" lang="en-US" sz="2000" spc="-1" strike="noStrike">
              <a:solidFill>
                <a:srgbClr val="ffffff"/>
              </a:solidFill>
              <a:latin typeface="Arial"/>
            </a:endParaRPr>
          </a:p>
          <a:p>
            <a:pPr marL="1618560">
              <a:lnSpc>
                <a:spcPct val="100000"/>
              </a:lnSpc>
              <a:tabLst>
                <a:tab algn="l" pos="757080"/>
              </a:tabLst>
            </a:pPr>
            <a:r>
              <a:rPr b="0" lang="en-US" sz="2000" spc="-1" strike="noStrike">
                <a:solidFill>
                  <a:srgbClr val="ffffff"/>
                </a:solidFill>
                <a:latin typeface="Arial"/>
                <a:ea typeface="DejaVu Sans"/>
              </a:rPr>
              <a:t>ht</a:t>
            </a:r>
            <a:r>
              <a:rPr b="0" lang="en-US" sz="2000" spc="-12" strike="noStrike">
                <a:solidFill>
                  <a:srgbClr val="ffffff"/>
                </a:solidFill>
                <a:latin typeface="Arial"/>
                <a:ea typeface="DejaVu Sans"/>
              </a:rPr>
              <a:t>t</a:t>
            </a:r>
            <a:r>
              <a:rPr b="0" lang="en-US" sz="2000" spc="-1" strike="noStrike">
                <a:solidFill>
                  <a:srgbClr val="ffffff"/>
                </a:solidFill>
                <a:latin typeface="Arial"/>
                <a:ea typeface="DejaVu Sans"/>
              </a:rPr>
              <a:t>p:</a:t>
            </a:r>
            <a:r>
              <a:rPr b="0" lang="en-US" sz="2000" spc="-12" strike="noStrike">
                <a:solidFill>
                  <a:srgbClr val="ffffff"/>
                </a:solidFill>
                <a:latin typeface="Arial"/>
                <a:ea typeface="DejaVu Sans"/>
              </a:rPr>
              <a:t>/</a:t>
            </a:r>
            <a:r>
              <a:rPr b="0" lang="en-US" sz="2000" spc="-1" strike="noStrike">
                <a:solidFill>
                  <a:srgbClr val="ffffff"/>
                </a:solidFill>
                <a:latin typeface="Arial"/>
                <a:ea typeface="DejaVu Sans"/>
              </a:rPr>
              <a:t>/www.cit</a:t>
            </a:r>
            <a:r>
              <a:rPr b="0" lang="en-US" sz="2000" spc="-15" strike="noStrike">
                <a:solidFill>
                  <a:srgbClr val="ffffff"/>
                </a:solidFill>
                <a:latin typeface="Arial"/>
                <a:ea typeface="DejaVu Sans"/>
              </a:rPr>
              <a:t>y</a:t>
            </a:r>
            <a:r>
              <a:rPr b="0" lang="en-US" sz="2000" spc="-1" strike="noStrike">
                <a:solidFill>
                  <a:srgbClr val="ffffff"/>
                </a:solidFill>
                <a:latin typeface="Arial"/>
                <a:ea typeface="DejaVu Sans"/>
              </a:rPr>
              <a:t>ofbe</a:t>
            </a:r>
            <a:r>
              <a:rPr b="0" lang="en-US" sz="2000" spc="-12" strike="noStrike">
                <a:solidFill>
                  <a:srgbClr val="ffffff"/>
                </a:solidFill>
                <a:latin typeface="Arial"/>
                <a:ea typeface="DejaVu Sans"/>
              </a:rPr>
              <a:t>r</a:t>
            </a:r>
            <a:r>
              <a:rPr b="0" lang="en-US" sz="2000" spc="-1" strike="noStrike">
                <a:solidFill>
                  <a:srgbClr val="ffffff"/>
                </a:solidFill>
                <a:latin typeface="Arial"/>
                <a:ea typeface="DejaVu Sans"/>
              </a:rPr>
              <a:t>kele</a:t>
            </a:r>
            <a:r>
              <a:rPr b="0" lang="en-US" sz="2000" spc="-12" strike="noStrike">
                <a:solidFill>
                  <a:srgbClr val="ffffff"/>
                </a:solidFill>
                <a:latin typeface="Arial"/>
                <a:ea typeface="DejaVu Sans"/>
              </a:rPr>
              <a:t>y</a:t>
            </a:r>
            <a:r>
              <a:rPr b="0" lang="en-US" sz="2000" spc="-1" strike="noStrike">
                <a:solidFill>
                  <a:srgbClr val="ffffff"/>
                </a:solidFill>
                <a:latin typeface="Arial"/>
                <a:ea typeface="DejaVu Sans"/>
              </a:rPr>
              <a:t>.in</a:t>
            </a:r>
            <a:r>
              <a:rPr b="0" lang="en-US" sz="2000" spc="-12" strike="noStrike">
                <a:solidFill>
                  <a:srgbClr val="ffffff"/>
                </a:solidFill>
                <a:latin typeface="Arial"/>
                <a:ea typeface="DejaVu Sans"/>
              </a:rPr>
              <a:t>f</a:t>
            </a:r>
            <a:r>
              <a:rPr b="0" lang="en-US" sz="2000" spc="-1" strike="noStrike">
                <a:solidFill>
                  <a:srgbClr val="ffffff"/>
                </a:solidFill>
                <a:latin typeface="Arial"/>
                <a:ea typeface="DejaVu Sans"/>
              </a:rPr>
              <a:t>o/</a:t>
            </a:r>
            <a:r>
              <a:rPr b="0" lang="en-US" sz="2000" spc="-12" strike="noStrike">
                <a:solidFill>
                  <a:srgbClr val="ffffff"/>
                </a:solidFill>
                <a:latin typeface="Arial"/>
                <a:ea typeface="DejaVu Sans"/>
              </a:rPr>
              <a:t>E</a:t>
            </a:r>
            <a:r>
              <a:rPr b="0" lang="en-US" sz="2000" spc="-1" strike="noStrike">
                <a:solidFill>
                  <a:srgbClr val="ffffff"/>
                </a:solidFill>
                <a:latin typeface="Arial"/>
                <a:ea typeface="DejaVu Sans"/>
              </a:rPr>
              <a:t>me</a:t>
            </a:r>
            <a:r>
              <a:rPr b="0" lang="en-US" sz="2000" spc="-12" strike="noStrike">
                <a:solidFill>
                  <a:srgbClr val="ffffff"/>
                </a:solidFill>
                <a:latin typeface="Arial"/>
                <a:ea typeface="DejaVu Sans"/>
              </a:rPr>
              <a:t>r</a:t>
            </a:r>
            <a:r>
              <a:rPr b="0" lang="en-US" sz="2000" spc="-1" strike="noStrike">
                <a:solidFill>
                  <a:srgbClr val="ffffff"/>
                </a:solidFill>
                <a:latin typeface="Arial"/>
                <a:ea typeface="DejaVu Sans"/>
              </a:rPr>
              <a:t>g</a:t>
            </a:r>
            <a:r>
              <a:rPr b="0" lang="en-US" sz="2000" spc="-12" strike="noStrike">
                <a:solidFill>
                  <a:srgbClr val="ffffff"/>
                </a:solidFill>
                <a:latin typeface="Arial"/>
                <a:ea typeface="DejaVu Sans"/>
              </a:rPr>
              <a:t>e</a:t>
            </a:r>
            <a:r>
              <a:rPr b="0" lang="en-US" sz="2000" spc="-1" strike="noStrike">
                <a:solidFill>
                  <a:srgbClr val="ffffff"/>
                </a:solidFill>
                <a:latin typeface="Arial"/>
                <a:ea typeface="DejaVu Sans"/>
              </a:rPr>
              <a:t>nc</a:t>
            </a:r>
            <a:r>
              <a:rPr b="0" lang="en-US" sz="2000" spc="-12" strike="noStrike">
                <a:solidFill>
                  <a:srgbClr val="ffffff"/>
                </a:solidFill>
                <a:latin typeface="Arial"/>
                <a:ea typeface="DejaVu Sans"/>
              </a:rPr>
              <a:t>y</a:t>
            </a:r>
            <a:r>
              <a:rPr b="0" lang="en-US" sz="2000" spc="-1" strike="noStrike">
                <a:solidFill>
                  <a:srgbClr val="ffffff"/>
                </a:solidFill>
                <a:latin typeface="Arial"/>
                <a:ea typeface="DejaVu Sans"/>
              </a:rPr>
              <a:t>Alerting/</a:t>
            </a:r>
            <a:endParaRPr b="0" lang="en-US" sz="2000" spc="-1" strike="noStrike">
              <a:solidFill>
                <a:srgbClr val="ffffff"/>
              </a:solidFill>
              <a:latin typeface="Arial"/>
            </a:endParaRPr>
          </a:p>
        </p:txBody>
      </p:sp>
      <p:pic>
        <p:nvPicPr>
          <p:cNvPr id="453" name="Picture 8" descr=""/>
          <p:cNvPicPr/>
          <p:nvPr/>
        </p:nvPicPr>
        <p:blipFill>
          <a:blip r:embed="rId3"/>
          <a:stretch/>
        </p:blipFill>
        <p:spPr>
          <a:xfrm>
            <a:off x="7848720" y="5943600"/>
            <a:ext cx="1140840" cy="660600"/>
          </a:xfrm>
          <a:prstGeom prst="rect">
            <a:avLst/>
          </a:prstGeom>
          <a:ln w="0">
            <a:noFill/>
          </a:ln>
        </p:spPr>
      </p:pic>
      <p:sp>
        <p:nvSpPr>
          <p:cNvPr id="454" name="object 4"/>
          <p:cNvSpPr/>
          <p:nvPr/>
        </p:nvSpPr>
        <p:spPr>
          <a:xfrm>
            <a:off x="228600" y="5791320"/>
            <a:ext cx="1674360" cy="86796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455" name="object 12"/>
          <p:cNvSpPr/>
          <p:nvPr/>
        </p:nvSpPr>
        <p:spPr>
          <a:xfrm>
            <a:off x="3429000" y="6163920"/>
            <a:ext cx="3121920" cy="42588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endParaRPr b="0" lang="en-US" sz="1400" spc="-1" strike="noStrike">
              <a:solidFill>
                <a:srgbClr val="ffffff"/>
              </a:solidFill>
              <a:latin typeface="Arial"/>
            </a:endParaRPr>
          </a:p>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PlaceHolder 1"/>
          <p:cNvSpPr>
            <a:spLocks noGrp="1"/>
          </p:cNvSpPr>
          <p:nvPr>
            <p:ph type="title"/>
          </p:nvPr>
        </p:nvSpPr>
        <p:spPr>
          <a:xfrm>
            <a:off x="228600" y="3060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600" spc="-1" strike="noStrike">
                <a:solidFill>
                  <a:srgbClr val="ffffff"/>
                </a:solidFill>
                <a:latin typeface="Lucida Sans"/>
                <a:ea typeface="DejaVu Sans"/>
              </a:rPr>
              <a:t>City of Berkeley CERT Train</a:t>
            </a:r>
            <a:r>
              <a:rPr b="1" lang="en-US" sz="3600" spc="-15" strike="noStrike">
                <a:solidFill>
                  <a:srgbClr val="ffffff"/>
                </a:solidFill>
                <a:latin typeface="Lucida Sans"/>
                <a:ea typeface="DejaVu Sans"/>
              </a:rPr>
              <a:t>i</a:t>
            </a:r>
            <a:r>
              <a:rPr b="1" lang="en-US" sz="3600" spc="-1" strike="noStrike">
                <a:solidFill>
                  <a:srgbClr val="ffffff"/>
                </a:solidFill>
                <a:latin typeface="Lucida Sans"/>
                <a:ea typeface="DejaVu Sans"/>
              </a:rPr>
              <a:t>ng - FREE</a:t>
            </a:r>
            <a:endParaRPr b="0" lang="en-US" sz="3600" spc="-1" strike="noStrike">
              <a:solidFill>
                <a:srgbClr val="ffffff"/>
              </a:solidFill>
              <a:latin typeface="Arial"/>
            </a:endParaRPr>
          </a:p>
        </p:txBody>
      </p:sp>
      <p:sp>
        <p:nvSpPr>
          <p:cNvPr id="457" name="PlaceHolder 2"/>
          <p:cNvSpPr>
            <a:spLocks noGrp="1"/>
          </p:cNvSpPr>
          <p:nvPr>
            <p:ph/>
          </p:nvPr>
        </p:nvSpPr>
        <p:spPr>
          <a:xfrm>
            <a:off x="275760" y="1341000"/>
            <a:ext cx="5310000" cy="3885480"/>
          </a:xfrm>
          <a:prstGeom prst="rect">
            <a:avLst/>
          </a:prstGeom>
          <a:noFill/>
          <a:ln w="0">
            <a:noFill/>
          </a:ln>
        </p:spPr>
        <p:txBody>
          <a:bodyPr lIns="0" rIns="0" tIns="0" bIns="0" anchor="t">
            <a:noAutofit/>
          </a:bodyPr>
          <a:p>
            <a:pPr marL="228600" indent="0">
              <a:lnSpc>
                <a:spcPct val="100000"/>
              </a:lnSpc>
              <a:spcBef>
                <a:spcPts val="669"/>
              </a:spcBef>
              <a:buNone/>
              <a:tabLst>
                <a:tab algn="l" pos="0"/>
              </a:tabLst>
            </a:pPr>
            <a:endParaRPr b="0" lang="en-US" sz="11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1. Disaster Preparedness</a:t>
            </a:r>
            <a:endParaRPr b="0" lang="en-US" sz="26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2. CERT Organization</a:t>
            </a:r>
            <a:endParaRPr b="0" lang="en-US" sz="26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3. and 4. Disaster Medical Operations (1&amp;2)</a:t>
            </a:r>
            <a:endParaRPr b="0" lang="en-US" sz="26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5. Disaster Psychology</a:t>
            </a:r>
            <a:endParaRPr b="0" lang="en-US" sz="26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6. Fire Safety and Utilities</a:t>
            </a:r>
            <a:endParaRPr b="0" lang="en-US" sz="26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7. Light Search and Rescue</a:t>
            </a:r>
            <a:endParaRPr b="0" lang="en-US" sz="2600" spc="-1" strike="noStrike">
              <a:solidFill>
                <a:srgbClr val="ffffff"/>
              </a:solidFill>
              <a:latin typeface="Arial"/>
            </a:endParaRPr>
          </a:p>
          <a:p>
            <a:pPr marL="355680" indent="-34308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8. Terrorism and CERT</a:t>
            </a:r>
            <a:endParaRPr b="0" lang="en-US" sz="2600" spc="-1" strike="noStrike">
              <a:solidFill>
                <a:srgbClr val="ffffff"/>
              </a:solidFill>
              <a:latin typeface="Arial"/>
            </a:endParaRPr>
          </a:p>
          <a:p>
            <a:pPr marL="355680" indent="0">
              <a:lnSpc>
                <a:spcPct val="100000"/>
              </a:lnSpc>
              <a:spcBef>
                <a:spcPts val="669"/>
              </a:spcBef>
              <a:buNone/>
              <a:tabLst>
                <a:tab algn="l" pos="356400"/>
              </a:tabLst>
            </a:pPr>
            <a:r>
              <a:rPr b="0" lang="en-US" sz="2600" spc="-15" strike="noStrike">
                <a:solidFill>
                  <a:srgbClr val="ffffff"/>
                </a:solidFill>
                <a:latin typeface="Book Antiqua"/>
                <a:ea typeface="DejaVu Sans"/>
              </a:rPr>
              <a:t> </a:t>
            </a:r>
            <a:endParaRPr b="0" lang="en-US" sz="2600" spc="-1" strike="noStrike">
              <a:solidFill>
                <a:srgbClr val="ffffff"/>
              </a:solidFill>
              <a:latin typeface="Arial"/>
            </a:endParaRPr>
          </a:p>
        </p:txBody>
      </p:sp>
      <p:pic>
        <p:nvPicPr>
          <p:cNvPr id="458" name="Picture 8" descr=""/>
          <p:cNvPicPr/>
          <p:nvPr/>
        </p:nvPicPr>
        <p:blipFill>
          <a:blip r:embed="rId1"/>
          <a:stretch/>
        </p:blipFill>
        <p:spPr>
          <a:xfrm>
            <a:off x="7696080" y="6019920"/>
            <a:ext cx="1217160" cy="704520"/>
          </a:xfrm>
          <a:prstGeom prst="rect">
            <a:avLst/>
          </a:prstGeom>
          <a:ln w="0">
            <a:noFill/>
          </a:ln>
        </p:spPr>
      </p:pic>
      <p:sp>
        <p:nvSpPr>
          <p:cNvPr id="459" name="object 4"/>
          <p:cNvSpPr/>
          <p:nvPr/>
        </p:nvSpPr>
        <p:spPr>
          <a:xfrm>
            <a:off x="380880" y="6019920"/>
            <a:ext cx="1217160" cy="704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460" name="Picture 2" descr="CERT Fire Safety Photo"/>
          <p:cNvPicPr/>
          <p:nvPr/>
        </p:nvPicPr>
        <p:blipFill>
          <a:blip r:embed="rId3"/>
          <a:stretch/>
        </p:blipFill>
        <p:spPr>
          <a:xfrm>
            <a:off x="5402520" y="2204280"/>
            <a:ext cx="3354840" cy="1952640"/>
          </a:xfrm>
          <a:prstGeom prst="rect">
            <a:avLst/>
          </a:prstGeom>
          <a:ln w="0">
            <a:noFill/>
          </a:ln>
        </p:spPr>
      </p:pic>
      <p:pic>
        <p:nvPicPr>
          <p:cNvPr id="461" name="Picture 6" descr="CERT Search Markings Photo"/>
          <p:cNvPicPr/>
          <p:nvPr/>
        </p:nvPicPr>
        <p:blipFill>
          <a:blip r:embed="rId4"/>
          <a:stretch/>
        </p:blipFill>
        <p:spPr>
          <a:xfrm>
            <a:off x="5748480" y="3880440"/>
            <a:ext cx="2783520" cy="2141280"/>
          </a:xfrm>
          <a:prstGeom prst="rect">
            <a:avLst/>
          </a:prstGeom>
          <a:ln w="0">
            <a:noFill/>
          </a:ln>
        </p:spPr>
      </p:pic>
      <p:sp>
        <p:nvSpPr>
          <p:cNvPr id="462"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63" name="Group 48"/>
          <p:cNvGrpSpPr/>
          <p:nvPr/>
        </p:nvGrpSpPr>
        <p:grpSpPr>
          <a:xfrm>
            <a:off x="5019480" y="3337560"/>
            <a:ext cx="1767600" cy="1438560"/>
            <a:chOff x="5019480" y="3337560"/>
            <a:chExt cx="1767600" cy="1438560"/>
          </a:xfrm>
        </p:grpSpPr>
        <p:graphicFrame>
          <p:nvGraphicFramePr>
            <p:cNvPr id="464" name="Object 50"/>
            <p:cNvGraphicFramePr/>
            <p:nvPr/>
          </p:nvGraphicFramePr>
          <p:xfrm>
            <a:off x="5723640" y="3337560"/>
            <a:ext cx="1063440" cy="1299600"/>
          </p:xfrm>
          <a:graphic>
            <a:graphicData uri="http://schemas.openxmlformats.org/presentationml/2006/ole">
              <p:oleObj r:id="rId1" spid="">
                <p:embed/>
                <p:pic>
                  <p:nvPicPr>
                    <p:cNvPr id="465" name="Object 50" descr=""/>
                    <p:cNvPicPr/>
                    <p:nvPr/>
                  </p:nvPicPr>
                  <p:blipFill>
                    <a:blip r:embed="rId2"/>
                    <a:stretch/>
                  </p:blipFill>
                  <p:spPr>
                    <a:xfrm>
                      <a:off x="5723640" y="3337560"/>
                      <a:ext cx="1063440" cy="1299600"/>
                    </a:xfrm>
                    <a:prstGeom prst="rect">
                      <a:avLst/>
                    </a:prstGeom>
                    <a:ln w="0">
                      <a:noFill/>
                    </a:ln>
                  </p:spPr>
                </p:pic>
              </p:oleObj>
            </a:graphicData>
          </a:graphic>
        </p:graphicFrame>
        <p:graphicFrame>
          <p:nvGraphicFramePr>
            <p:cNvPr id="466" name="Object 49"/>
            <p:cNvGraphicFramePr/>
            <p:nvPr/>
          </p:nvGraphicFramePr>
          <p:xfrm>
            <a:off x="5019480" y="3337560"/>
            <a:ext cx="702000" cy="1438560"/>
          </p:xfrm>
          <a:graphic>
            <a:graphicData uri="http://schemas.openxmlformats.org/presentationml/2006/ole">
              <p:oleObj r:id="rId3" spid="">
                <p:embed/>
                <p:pic>
                  <p:nvPicPr>
                    <p:cNvPr id="467" name="Object 49" descr=""/>
                    <p:cNvPicPr/>
                    <p:nvPr/>
                  </p:nvPicPr>
                  <p:blipFill>
                    <a:blip r:embed="rId4"/>
                    <a:stretch/>
                  </p:blipFill>
                  <p:spPr>
                    <a:xfrm>
                      <a:off x="5019480" y="3337560"/>
                      <a:ext cx="702000" cy="1438560"/>
                    </a:xfrm>
                    <a:prstGeom prst="rect">
                      <a:avLst/>
                    </a:prstGeom>
                    <a:ln w="0">
                      <a:noFill/>
                    </a:ln>
                  </p:spPr>
                </p:pic>
              </p:oleObj>
            </a:graphicData>
          </a:graphic>
        </p:graphicFrame>
      </p:grpSp>
      <p:sp>
        <p:nvSpPr>
          <p:cNvPr id="468" name="PlaceHolder 1"/>
          <p:cNvSpPr>
            <a:spLocks noGrp="1"/>
          </p:cNvSpPr>
          <p:nvPr>
            <p:ph type="title"/>
          </p:nvPr>
        </p:nvSpPr>
        <p:spPr>
          <a:xfrm>
            <a:off x="-21960" y="15120"/>
            <a:ext cx="8925120" cy="1097640"/>
          </a:xfrm>
          <a:prstGeom prst="rect">
            <a:avLst/>
          </a:prstGeom>
          <a:noFill/>
          <a:ln w="0">
            <a:noFill/>
          </a:ln>
        </p:spPr>
        <p:txBody>
          <a:bodyPr lIns="90000" rIns="90000" tIns="45000" bIns="45000" anchor="ctr">
            <a:noAutofit/>
          </a:bodyPr>
          <a:p>
            <a:pPr indent="0" algn="ctr">
              <a:lnSpc>
                <a:spcPct val="100000"/>
              </a:lnSpc>
              <a:buNone/>
              <a:tabLst>
                <a:tab algn="l" pos="0"/>
              </a:tabLst>
            </a:pPr>
            <a:r>
              <a:rPr b="1" lang="en-US" sz="4000" spc="-1" strike="noStrike">
                <a:solidFill>
                  <a:srgbClr val="ffffff"/>
                </a:solidFill>
                <a:latin typeface="Lucida Sans"/>
                <a:ea typeface="DejaVu Sans"/>
              </a:rPr>
              <a:t>CERT Incident Command System</a:t>
            </a:r>
            <a:endParaRPr b="0" lang="en-US" sz="4000" spc="-1" strike="noStrike">
              <a:solidFill>
                <a:srgbClr val="ffffff"/>
              </a:solidFill>
              <a:latin typeface="Arial"/>
            </a:endParaRPr>
          </a:p>
        </p:txBody>
      </p:sp>
      <p:sp>
        <p:nvSpPr>
          <p:cNvPr id="469" name="Text"/>
          <p:cNvSpPr/>
          <p:nvPr/>
        </p:nvSpPr>
        <p:spPr>
          <a:xfrm>
            <a:off x="21228840" y="3196080"/>
            <a:ext cx="692640" cy="456120"/>
          </a:xfrm>
          <a:prstGeom prst="rect">
            <a:avLst/>
          </a:prstGeom>
          <a:noFill/>
          <a:ln w="12700">
            <a:noFill/>
          </a:ln>
        </p:spPr>
        <p:style>
          <a:lnRef idx="0"/>
          <a:fillRef idx="0"/>
          <a:effectRef idx="0"/>
          <a:fontRef idx="minor"/>
        </p:style>
        <p:txBody>
          <a:bodyPr wrap="none" lIns="35640" rIns="35640" tIns="35640" bIns="35640" anchor="ctr">
            <a:spAutoFit/>
          </a:bodyPr>
          <a:p>
            <a:pPr>
              <a:lnSpc>
                <a:spcPct val="100000"/>
              </a:lnSpc>
            </a:pPr>
            <a:r>
              <a:rPr b="0" lang="en-US" sz="2530" spc="-1" strike="noStrike">
                <a:solidFill>
                  <a:srgbClr val="ffffff"/>
                </a:solidFill>
                <a:latin typeface="Book Antiqua"/>
                <a:ea typeface="DejaVu Sans"/>
              </a:rPr>
              <a:t>Text</a:t>
            </a:r>
            <a:endParaRPr b="0" lang="en-US" sz="2530" spc="-1" strike="noStrike">
              <a:solidFill>
                <a:srgbClr val="ffffff"/>
              </a:solidFill>
              <a:latin typeface="Arial"/>
            </a:endParaRPr>
          </a:p>
        </p:txBody>
      </p:sp>
      <p:sp>
        <p:nvSpPr>
          <p:cNvPr id="470" name="Incident Commander Commander"/>
          <p:cNvSpPr/>
          <p:nvPr/>
        </p:nvSpPr>
        <p:spPr>
          <a:xfrm>
            <a:off x="3741840" y="1599480"/>
            <a:ext cx="1587960" cy="622800"/>
          </a:xfrm>
          <a:prstGeom prst="roundRect">
            <a:avLst>
              <a:gd name="adj" fmla="val 21429"/>
            </a:avLst>
          </a:prstGeom>
          <a:noFill/>
          <a:ln w="25400">
            <a:solidFill>
              <a:srgbClr val="e32400"/>
            </a:solidFill>
            <a:miter/>
          </a:ln>
        </p:spPr>
        <p:style>
          <a:lnRef idx="0"/>
          <a:fillRef idx="0"/>
          <a:effectRef idx="0"/>
          <a:fontRef idx="minor"/>
        </p:style>
        <p:txBody>
          <a:bodyPr lIns="35640" rIns="35640" tIns="35640" bIns="35640" anchor="ctr">
            <a:noAutofit/>
          </a:bodyPr>
          <a:p>
            <a:pPr algn="ctr">
              <a:lnSpc>
                <a:spcPct val="100000"/>
              </a:lnSpc>
            </a:pPr>
            <a:r>
              <a:rPr b="0" lang="en-US" sz="1760" spc="-1" strike="noStrike">
                <a:solidFill>
                  <a:srgbClr val="ffffff"/>
                </a:solidFill>
                <a:latin typeface="Book Antiqua"/>
                <a:ea typeface="DejaVu Sans"/>
              </a:rPr>
              <a:t>Incident Commander</a:t>
            </a:r>
            <a:endParaRPr b="0" lang="en-US" sz="1760" spc="-1" strike="noStrike">
              <a:solidFill>
                <a:srgbClr val="ffffff"/>
              </a:solidFill>
              <a:latin typeface="Arial"/>
            </a:endParaRPr>
          </a:p>
        </p:txBody>
      </p:sp>
      <p:sp>
        <p:nvSpPr>
          <p:cNvPr id="471" name="Operations"/>
          <p:cNvSpPr/>
          <p:nvPr/>
        </p:nvSpPr>
        <p:spPr>
          <a:xfrm>
            <a:off x="642240" y="2701440"/>
            <a:ext cx="1417680" cy="622800"/>
          </a:xfrm>
          <a:prstGeom prst="roundRect">
            <a:avLst>
              <a:gd name="adj" fmla="val 21429"/>
            </a:avLst>
          </a:prstGeom>
          <a:noFill/>
          <a:ln w="25400">
            <a:solidFill>
              <a:srgbClr val="000000"/>
            </a:solidFill>
            <a:miter/>
          </a:ln>
        </p:spPr>
        <p:style>
          <a:lnRef idx="0"/>
          <a:fillRef idx="0"/>
          <a:effectRef idx="0"/>
          <a:fontRef idx="minor"/>
        </p:style>
        <p:txBody>
          <a:bodyPr lIns="35640" rIns="35640" tIns="35640" bIns="35640" anchor="ctr">
            <a:noAutofit/>
          </a:bodyPr>
          <a:p>
            <a:pPr algn="ctr">
              <a:lnSpc>
                <a:spcPct val="100000"/>
              </a:lnSpc>
            </a:pPr>
            <a:r>
              <a:rPr b="0" lang="en-US" sz="1760" spc="-1" strike="noStrike">
                <a:solidFill>
                  <a:srgbClr val="ffffff"/>
                </a:solidFill>
                <a:latin typeface="Book Antiqua"/>
                <a:ea typeface="DejaVu Sans"/>
              </a:rPr>
              <a:t>Operations</a:t>
            </a:r>
            <a:endParaRPr b="0" lang="en-US" sz="1760" spc="-1" strike="noStrike">
              <a:solidFill>
                <a:srgbClr val="ffffff"/>
              </a:solidFill>
              <a:latin typeface="Arial"/>
            </a:endParaRPr>
          </a:p>
        </p:txBody>
      </p:sp>
      <p:sp>
        <p:nvSpPr>
          <p:cNvPr id="472" name="Logistics"/>
          <p:cNvSpPr/>
          <p:nvPr/>
        </p:nvSpPr>
        <p:spPr>
          <a:xfrm>
            <a:off x="2763720" y="2682720"/>
            <a:ext cx="1417680" cy="622800"/>
          </a:xfrm>
          <a:prstGeom prst="roundRect">
            <a:avLst>
              <a:gd name="adj" fmla="val 21429"/>
            </a:avLst>
          </a:prstGeom>
          <a:noFill/>
          <a:ln w="25400">
            <a:solidFill>
              <a:srgbClr val="000000"/>
            </a:solidFill>
            <a:miter/>
          </a:ln>
        </p:spPr>
        <p:style>
          <a:lnRef idx="0"/>
          <a:fillRef idx="0"/>
          <a:effectRef idx="0"/>
          <a:fontRef idx="minor"/>
        </p:style>
        <p:txBody>
          <a:bodyPr lIns="35640" rIns="35640" tIns="35640" bIns="35640" anchor="ctr">
            <a:noAutofit/>
          </a:bodyPr>
          <a:p>
            <a:pPr algn="ctr">
              <a:lnSpc>
                <a:spcPct val="100000"/>
              </a:lnSpc>
            </a:pPr>
            <a:r>
              <a:rPr b="0" lang="en-US" sz="1760" spc="-1" strike="noStrike">
                <a:solidFill>
                  <a:srgbClr val="ffffff"/>
                </a:solidFill>
                <a:latin typeface="Book Antiqua"/>
                <a:ea typeface="DejaVu Sans"/>
              </a:rPr>
              <a:t>Logistics</a:t>
            </a:r>
            <a:endParaRPr b="0" lang="en-US" sz="1760" spc="-1" strike="noStrike">
              <a:solidFill>
                <a:srgbClr val="ffffff"/>
              </a:solidFill>
              <a:latin typeface="Arial"/>
            </a:endParaRPr>
          </a:p>
        </p:txBody>
      </p:sp>
      <p:sp>
        <p:nvSpPr>
          <p:cNvPr id="473" name="Plans"/>
          <p:cNvSpPr/>
          <p:nvPr/>
        </p:nvSpPr>
        <p:spPr>
          <a:xfrm>
            <a:off x="5005440" y="2685600"/>
            <a:ext cx="1417680" cy="622800"/>
          </a:xfrm>
          <a:prstGeom prst="roundRect">
            <a:avLst>
              <a:gd name="adj" fmla="val 21429"/>
            </a:avLst>
          </a:prstGeom>
          <a:noFill/>
          <a:ln w="25400">
            <a:solidFill>
              <a:srgbClr val="000000"/>
            </a:solidFill>
            <a:miter/>
          </a:ln>
        </p:spPr>
        <p:style>
          <a:lnRef idx="0"/>
          <a:fillRef idx="0"/>
          <a:effectRef idx="0"/>
          <a:fontRef idx="minor"/>
        </p:style>
        <p:txBody>
          <a:bodyPr lIns="35640" rIns="35640" tIns="35640" bIns="35640" anchor="ctr">
            <a:noAutofit/>
          </a:bodyPr>
          <a:p>
            <a:pPr algn="ctr">
              <a:lnSpc>
                <a:spcPct val="100000"/>
              </a:lnSpc>
            </a:pPr>
            <a:r>
              <a:rPr b="0" lang="en-US" sz="1760" spc="-1" strike="noStrike">
                <a:solidFill>
                  <a:srgbClr val="ffffff"/>
                </a:solidFill>
                <a:latin typeface="Book Antiqua"/>
                <a:ea typeface="DejaVu Sans"/>
              </a:rPr>
              <a:t>Planning</a:t>
            </a:r>
            <a:endParaRPr b="0" lang="en-US" sz="1760" spc="-1" strike="noStrike">
              <a:solidFill>
                <a:srgbClr val="ffffff"/>
              </a:solidFill>
              <a:latin typeface="Arial"/>
            </a:endParaRPr>
          </a:p>
        </p:txBody>
      </p:sp>
      <p:sp>
        <p:nvSpPr>
          <p:cNvPr id="474" name="Finance"/>
          <p:cNvSpPr/>
          <p:nvPr/>
        </p:nvSpPr>
        <p:spPr>
          <a:xfrm>
            <a:off x="7275960" y="2706480"/>
            <a:ext cx="1417680" cy="622800"/>
          </a:xfrm>
          <a:prstGeom prst="roundRect">
            <a:avLst>
              <a:gd name="adj" fmla="val 21429"/>
            </a:avLst>
          </a:prstGeom>
          <a:noFill/>
          <a:ln w="25400">
            <a:solidFill>
              <a:srgbClr val="000000"/>
            </a:solidFill>
            <a:miter/>
          </a:ln>
        </p:spPr>
        <p:style>
          <a:lnRef idx="0"/>
          <a:fillRef idx="0"/>
          <a:effectRef idx="0"/>
          <a:fontRef idx="minor"/>
        </p:style>
        <p:txBody>
          <a:bodyPr lIns="35640" rIns="35640" tIns="35640" bIns="35640" anchor="ctr">
            <a:noAutofit/>
          </a:bodyPr>
          <a:p>
            <a:pPr algn="ctr">
              <a:lnSpc>
                <a:spcPct val="100000"/>
              </a:lnSpc>
            </a:pPr>
            <a:r>
              <a:rPr b="0" lang="en-US" sz="1760" spc="-1" strike="noStrike">
                <a:solidFill>
                  <a:srgbClr val="ffffff"/>
                </a:solidFill>
                <a:latin typeface="Book Antiqua"/>
                <a:ea typeface="DejaVu Sans"/>
              </a:rPr>
              <a:t>Finance &amp; Admin</a:t>
            </a:r>
            <a:endParaRPr b="0" lang="en-US" sz="1760" spc="-1" strike="noStrike">
              <a:solidFill>
                <a:srgbClr val="ffffff"/>
              </a:solidFill>
              <a:latin typeface="Arial"/>
            </a:endParaRPr>
          </a:p>
        </p:txBody>
      </p:sp>
      <p:sp>
        <p:nvSpPr>
          <p:cNvPr id="475" name="Line"/>
          <p:cNvSpPr/>
          <p:nvPr/>
        </p:nvSpPr>
        <p:spPr>
          <a:xfrm>
            <a:off x="4536720" y="2224440"/>
            <a:ext cx="360" cy="227880"/>
          </a:xfrm>
          <a:prstGeom prst="line">
            <a:avLst/>
          </a:prstGeom>
          <a:ln w="38100">
            <a:solidFill>
              <a:srgbClr val="000000"/>
            </a:solidFill>
            <a:miter/>
          </a:ln>
        </p:spPr>
        <p:style>
          <a:lnRef idx="0"/>
          <a:fillRef idx="0"/>
          <a:effectRef idx="0"/>
          <a:fontRef idx="minor"/>
        </p:style>
        <p:txBody>
          <a:bodyPr lIns="35640" rIns="35640" tIns="35640" bIns="35640" anchor="ctr">
            <a:noAutofit/>
          </a:bodyPr>
          <a:p>
            <a:endParaRPr b="0" lang="en-US" sz="839" spc="-1" strike="noStrike">
              <a:solidFill>
                <a:srgbClr val="ffffff"/>
              </a:solidFill>
              <a:latin typeface="Arial"/>
              <a:ea typeface="Arial"/>
            </a:endParaRPr>
          </a:p>
        </p:txBody>
      </p:sp>
      <p:sp>
        <p:nvSpPr>
          <p:cNvPr id="476" name="Line"/>
          <p:cNvSpPr/>
          <p:nvPr/>
        </p:nvSpPr>
        <p:spPr>
          <a:xfrm>
            <a:off x="1351800" y="2456280"/>
            <a:ext cx="6643800" cy="360"/>
          </a:xfrm>
          <a:prstGeom prst="line">
            <a:avLst/>
          </a:prstGeom>
          <a:ln w="38100">
            <a:solidFill>
              <a:srgbClr val="000000"/>
            </a:solidFill>
            <a:miter/>
          </a:ln>
        </p:spPr>
        <p:style>
          <a:lnRef idx="0"/>
          <a:fillRef idx="0"/>
          <a:effectRef idx="0"/>
          <a:fontRef idx="minor"/>
        </p:style>
        <p:txBody>
          <a:bodyPr lIns="35640" rIns="35640" tIns="0" bIns="0" anchor="ctr">
            <a:noAutofit/>
          </a:bodyPr>
          <a:p>
            <a:endParaRPr b="0" lang="en-US" sz="839" spc="-1" strike="noStrike">
              <a:solidFill>
                <a:srgbClr val="ffffff"/>
              </a:solidFill>
              <a:latin typeface="Arial"/>
              <a:ea typeface="Arial"/>
            </a:endParaRPr>
          </a:p>
        </p:txBody>
      </p:sp>
      <p:sp>
        <p:nvSpPr>
          <p:cNvPr id="477" name="Line"/>
          <p:cNvSpPr/>
          <p:nvPr/>
        </p:nvSpPr>
        <p:spPr>
          <a:xfrm>
            <a:off x="1351800" y="2452320"/>
            <a:ext cx="360" cy="228240"/>
          </a:xfrm>
          <a:prstGeom prst="line">
            <a:avLst/>
          </a:prstGeom>
          <a:ln w="38100">
            <a:solidFill>
              <a:srgbClr val="000000"/>
            </a:solidFill>
            <a:miter/>
          </a:ln>
        </p:spPr>
        <p:style>
          <a:lnRef idx="0"/>
          <a:fillRef idx="0"/>
          <a:effectRef idx="0"/>
          <a:fontRef idx="minor"/>
        </p:style>
        <p:txBody>
          <a:bodyPr lIns="35640" rIns="35640" tIns="35640" bIns="35640" anchor="ctr">
            <a:noAutofit/>
          </a:bodyPr>
          <a:p>
            <a:endParaRPr b="0" lang="en-US" sz="839" spc="-1" strike="noStrike">
              <a:solidFill>
                <a:srgbClr val="ffffff"/>
              </a:solidFill>
              <a:latin typeface="Arial"/>
              <a:ea typeface="Arial"/>
            </a:endParaRPr>
          </a:p>
        </p:txBody>
      </p:sp>
      <p:sp>
        <p:nvSpPr>
          <p:cNvPr id="478" name="Line"/>
          <p:cNvSpPr/>
          <p:nvPr/>
        </p:nvSpPr>
        <p:spPr>
          <a:xfrm>
            <a:off x="3473640" y="2452320"/>
            <a:ext cx="360" cy="228240"/>
          </a:xfrm>
          <a:prstGeom prst="line">
            <a:avLst/>
          </a:prstGeom>
          <a:ln w="38100">
            <a:solidFill>
              <a:srgbClr val="000000"/>
            </a:solidFill>
            <a:miter/>
          </a:ln>
        </p:spPr>
        <p:style>
          <a:lnRef idx="0"/>
          <a:fillRef idx="0"/>
          <a:effectRef idx="0"/>
          <a:fontRef idx="minor"/>
        </p:style>
        <p:txBody>
          <a:bodyPr lIns="35640" rIns="35640" tIns="35640" bIns="35640" anchor="ctr">
            <a:noAutofit/>
          </a:bodyPr>
          <a:p>
            <a:endParaRPr b="0" lang="en-US" sz="839" spc="-1" strike="noStrike">
              <a:solidFill>
                <a:srgbClr val="ffffff"/>
              </a:solidFill>
              <a:latin typeface="Arial"/>
              <a:ea typeface="Arial"/>
            </a:endParaRPr>
          </a:p>
        </p:txBody>
      </p:sp>
      <p:sp>
        <p:nvSpPr>
          <p:cNvPr id="479" name="Line"/>
          <p:cNvSpPr/>
          <p:nvPr/>
        </p:nvSpPr>
        <p:spPr>
          <a:xfrm>
            <a:off x="5715360" y="2446920"/>
            <a:ext cx="360" cy="228240"/>
          </a:xfrm>
          <a:prstGeom prst="line">
            <a:avLst/>
          </a:prstGeom>
          <a:ln w="38100">
            <a:solidFill>
              <a:srgbClr val="000000"/>
            </a:solidFill>
            <a:miter/>
          </a:ln>
        </p:spPr>
        <p:style>
          <a:lnRef idx="0"/>
          <a:fillRef idx="0"/>
          <a:effectRef idx="0"/>
          <a:fontRef idx="minor"/>
        </p:style>
        <p:txBody>
          <a:bodyPr lIns="35640" rIns="35640" tIns="35640" bIns="35640" anchor="ctr">
            <a:noAutofit/>
          </a:bodyPr>
          <a:p>
            <a:endParaRPr b="0" lang="en-US" sz="839" spc="-1" strike="noStrike">
              <a:solidFill>
                <a:srgbClr val="ffffff"/>
              </a:solidFill>
              <a:latin typeface="Arial"/>
              <a:ea typeface="Arial"/>
            </a:endParaRPr>
          </a:p>
        </p:txBody>
      </p:sp>
      <p:sp>
        <p:nvSpPr>
          <p:cNvPr id="480" name="Line"/>
          <p:cNvSpPr/>
          <p:nvPr/>
        </p:nvSpPr>
        <p:spPr>
          <a:xfrm>
            <a:off x="7981560" y="2459520"/>
            <a:ext cx="360" cy="228240"/>
          </a:xfrm>
          <a:prstGeom prst="line">
            <a:avLst/>
          </a:prstGeom>
          <a:ln w="38100">
            <a:solidFill>
              <a:srgbClr val="000000"/>
            </a:solidFill>
            <a:miter/>
          </a:ln>
        </p:spPr>
        <p:style>
          <a:lnRef idx="0"/>
          <a:fillRef idx="0"/>
          <a:effectRef idx="0"/>
          <a:fontRef idx="minor"/>
        </p:style>
        <p:txBody>
          <a:bodyPr lIns="35640" rIns="35640" tIns="35640" bIns="35640" anchor="ctr">
            <a:noAutofit/>
          </a:bodyPr>
          <a:p>
            <a:endParaRPr b="0" lang="en-US" sz="839" spc="-1" strike="noStrike">
              <a:solidFill>
                <a:srgbClr val="ffffff"/>
              </a:solidFill>
              <a:latin typeface="Arial"/>
              <a:ea typeface="Arial"/>
            </a:endParaRPr>
          </a:p>
        </p:txBody>
      </p:sp>
      <p:pic>
        <p:nvPicPr>
          <p:cNvPr id="481" name="droppedImage.tiff" descr="droppedImage.tiff"/>
          <p:cNvPicPr/>
          <p:nvPr/>
        </p:nvPicPr>
        <p:blipFill>
          <a:blip r:embed="rId5"/>
          <a:stretch/>
        </p:blipFill>
        <p:spPr>
          <a:xfrm>
            <a:off x="4170240" y="2680920"/>
            <a:ext cx="421920" cy="846000"/>
          </a:xfrm>
          <a:prstGeom prst="rect">
            <a:avLst/>
          </a:prstGeom>
          <a:ln w="12700">
            <a:noFill/>
          </a:ln>
        </p:spPr>
      </p:pic>
      <p:pic>
        <p:nvPicPr>
          <p:cNvPr id="482" name="droppedImage.tiff" descr="droppedImage.tiff"/>
          <p:cNvPicPr/>
          <p:nvPr/>
        </p:nvPicPr>
        <p:blipFill>
          <a:blip r:embed="rId6"/>
          <a:stretch/>
        </p:blipFill>
        <p:spPr>
          <a:xfrm>
            <a:off x="3261600" y="1505880"/>
            <a:ext cx="421920" cy="846000"/>
          </a:xfrm>
          <a:prstGeom prst="rect">
            <a:avLst/>
          </a:prstGeom>
          <a:ln w="12700">
            <a:noFill/>
          </a:ln>
        </p:spPr>
      </p:pic>
      <p:pic>
        <p:nvPicPr>
          <p:cNvPr id="483" name="droppedImage.tiff" descr="droppedImage.tiff"/>
          <p:cNvPicPr/>
          <p:nvPr/>
        </p:nvPicPr>
        <p:blipFill>
          <a:blip r:embed="rId7"/>
          <a:stretch/>
        </p:blipFill>
        <p:spPr>
          <a:xfrm>
            <a:off x="2020680" y="2687400"/>
            <a:ext cx="421920" cy="846000"/>
          </a:xfrm>
          <a:prstGeom prst="rect">
            <a:avLst/>
          </a:prstGeom>
          <a:ln w="12700">
            <a:noFill/>
          </a:ln>
        </p:spPr>
      </p:pic>
      <p:pic>
        <p:nvPicPr>
          <p:cNvPr id="484" name="droppedImage.tiff" descr="droppedImage.tiff"/>
          <p:cNvPicPr/>
          <p:nvPr/>
        </p:nvPicPr>
        <p:blipFill>
          <a:blip r:embed="rId8"/>
          <a:stretch/>
        </p:blipFill>
        <p:spPr>
          <a:xfrm>
            <a:off x="6409800" y="2686680"/>
            <a:ext cx="421920" cy="846000"/>
          </a:xfrm>
          <a:prstGeom prst="rect">
            <a:avLst/>
          </a:prstGeom>
          <a:ln w="12700">
            <a:noFill/>
          </a:ln>
        </p:spPr>
      </p:pic>
      <p:pic>
        <p:nvPicPr>
          <p:cNvPr id="485" name="droppedImage.tiff" descr="droppedImage.tiff"/>
          <p:cNvPicPr/>
          <p:nvPr/>
        </p:nvPicPr>
        <p:blipFill>
          <a:blip r:embed="rId9"/>
          <a:stretch/>
        </p:blipFill>
        <p:spPr>
          <a:xfrm>
            <a:off x="8664480" y="2718000"/>
            <a:ext cx="421920" cy="846000"/>
          </a:xfrm>
          <a:prstGeom prst="rect">
            <a:avLst/>
          </a:prstGeom>
          <a:ln w="12700">
            <a:noFill/>
          </a:ln>
        </p:spPr>
      </p:pic>
      <p:sp>
        <p:nvSpPr>
          <p:cNvPr id="486" name="First person to arrive on scene (or at the command post). Otherwise........."/>
          <p:cNvSpPr/>
          <p:nvPr/>
        </p:nvSpPr>
        <p:spPr>
          <a:xfrm>
            <a:off x="5877000" y="1244160"/>
            <a:ext cx="2912040" cy="1033920"/>
          </a:xfrm>
          <a:prstGeom prst="rect">
            <a:avLst/>
          </a:prstGeom>
          <a:noFill/>
          <a:ln w="12700">
            <a:noFill/>
          </a:ln>
        </p:spPr>
        <p:style>
          <a:lnRef idx="0"/>
          <a:fillRef idx="0"/>
          <a:effectRef idx="0"/>
          <a:fontRef idx="minor"/>
        </p:style>
        <p:txBody>
          <a:bodyPr lIns="35640" rIns="35640" tIns="35640" bIns="35640" anchor="ctr">
            <a:spAutoFit/>
          </a:bodyPr>
          <a:p>
            <a:pPr>
              <a:lnSpc>
                <a:spcPct val="100000"/>
              </a:lnSpc>
            </a:pPr>
            <a:r>
              <a:rPr b="0" lang="en-US" sz="2110" spc="-1" strike="noStrike">
                <a:solidFill>
                  <a:srgbClr val="ffff00"/>
                </a:solidFill>
                <a:latin typeface="Book Antiqua"/>
                <a:ea typeface="DejaVu Sans"/>
              </a:rPr>
              <a:t>First person to arrive on scene or at the command post. </a:t>
            </a:r>
            <a:endParaRPr b="0" lang="en-US" sz="2110" spc="-1" strike="noStrike">
              <a:solidFill>
                <a:srgbClr val="ffffff"/>
              </a:solidFill>
              <a:latin typeface="Arial"/>
            </a:endParaRPr>
          </a:p>
        </p:txBody>
      </p:sp>
      <p:sp>
        <p:nvSpPr>
          <p:cNvPr id="487" name="Boots on the ground, completing tasks"/>
          <p:cNvSpPr/>
          <p:nvPr/>
        </p:nvSpPr>
        <p:spPr>
          <a:xfrm>
            <a:off x="494640" y="4677480"/>
            <a:ext cx="1741680" cy="985320"/>
          </a:xfrm>
          <a:prstGeom prst="rect">
            <a:avLst/>
          </a:prstGeom>
          <a:noFill/>
          <a:ln w="12700">
            <a:noFill/>
          </a:ln>
        </p:spPr>
        <p:style>
          <a:lnRef idx="0"/>
          <a:fillRef idx="0"/>
          <a:effectRef idx="0"/>
          <a:fontRef idx="minor"/>
        </p:style>
        <p:txBody>
          <a:bodyPr lIns="35640" rIns="35640" tIns="35640" bIns="35640" anchor="ctr">
            <a:spAutoFit/>
          </a:bodyPr>
          <a:p>
            <a:pPr>
              <a:lnSpc>
                <a:spcPct val="100000"/>
              </a:lnSpc>
            </a:pPr>
            <a:r>
              <a:rPr b="0" lang="en-US" sz="2000" spc="-1" strike="noStrike">
                <a:solidFill>
                  <a:srgbClr val="ffffff"/>
                </a:solidFill>
                <a:latin typeface="Book Antiqua"/>
                <a:ea typeface="DejaVu Sans"/>
              </a:rPr>
              <a:t>Directs &amp; coordinates all tactical ops</a:t>
            </a:r>
            <a:endParaRPr b="0" lang="en-US" sz="2000" spc="-1" strike="noStrike">
              <a:solidFill>
                <a:srgbClr val="ffffff"/>
              </a:solidFill>
              <a:latin typeface="Arial"/>
            </a:endParaRPr>
          </a:p>
        </p:txBody>
      </p:sp>
      <p:sp>
        <p:nvSpPr>
          <p:cNvPr id="488" name="In charge of “stuff”"/>
          <p:cNvSpPr/>
          <p:nvPr/>
        </p:nvSpPr>
        <p:spPr>
          <a:xfrm>
            <a:off x="2397960" y="4728960"/>
            <a:ext cx="2230200" cy="985320"/>
          </a:xfrm>
          <a:prstGeom prst="rect">
            <a:avLst/>
          </a:prstGeom>
          <a:noFill/>
          <a:ln w="12700">
            <a:noFill/>
          </a:ln>
        </p:spPr>
        <p:style>
          <a:lnRef idx="0"/>
          <a:fillRef idx="0"/>
          <a:effectRef idx="0"/>
          <a:fontRef idx="minor"/>
        </p:style>
        <p:txBody>
          <a:bodyPr lIns="35640" rIns="35640" tIns="35640" bIns="35640" anchor="ctr">
            <a:spAutoFit/>
          </a:bodyPr>
          <a:p>
            <a:pPr>
              <a:lnSpc>
                <a:spcPct val="100000"/>
              </a:lnSpc>
            </a:pPr>
            <a:r>
              <a:rPr b="0" lang="en-US" sz="2000" spc="-1" strike="noStrike">
                <a:solidFill>
                  <a:srgbClr val="ffffff"/>
                </a:solidFill>
                <a:latin typeface="Book Antiqua"/>
                <a:ea typeface="DejaVu Sans"/>
              </a:rPr>
              <a:t>Communication, supplies and facilities</a:t>
            </a:r>
            <a:endParaRPr b="0" lang="en-US" sz="2000" spc="-1" strike="noStrike">
              <a:solidFill>
                <a:srgbClr val="ffffff"/>
              </a:solidFill>
              <a:latin typeface="Arial"/>
            </a:endParaRPr>
          </a:p>
        </p:txBody>
      </p:sp>
      <p:sp>
        <p:nvSpPr>
          <p:cNvPr id="489" name="Information “sponge” and planner"/>
          <p:cNvSpPr/>
          <p:nvPr/>
        </p:nvSpPr>
        <p:spPr>
          <a:xfrm>
            <a:off x="4774680" y="4883040"/>
            <a:ext cx="2096280" cy="1290240"/>
          </a:xfrm>
          <a:prstGeom prst="rect">
            <a:avLst/>
          </a:prstGeom>
          <a:noFill/>
          <a:ln w="12700">
            <a:noFill/>
          </a:ln>
        </p:spPr>
        <p:style>
          <a:lnRef idx="0"/>
          <a:fillRef idx="0"/>
          <a:effectRef idx="0"/>
          <a:fontRef idx="minor"/>
        </p:style>
        <p:txBody>
          <a:bodyPr lIns="35640" rIns="35640" tIns="35640" bIns="35640" anchor="ctr">
            <a:spAutoFit/>
          </a:bodyPr>
          <a:p>
            <a:pPr>
              <a:lnSpc>
                <a:spcPct val="100000"/>
              </a:lnSpc>
            </a:pPr>
            <a:r>
              <a:rPr b="0" lang="en-US" sz="2000" spc="-1" strike="noStrike">
                <a:solidFill>
                  <a:srgbClr val="ffffff"/>
                </a:solidFill>
                <a:latin typeface="Book Antiqua"/>
                <a:ea typeface="DejaVu Sans"/>
              </a:rPr>
              <a:t>Resources, situation status, action plans, &amp; documentation</a:t>
            </a:r>
            <a:endParaRPr b="0" lang="en-US" sz="2000" spc="-1" strike="noStrike">
              <a:solidFill>
                <a:srgbClr val="ffffff"/>
              </a:solidFill>
              <a:latin typeface="Arial"/>
            </a:endParaRPr>
          </a:p>
        </p:txBody>
      </p:sp>
      <p:sp>
        <p:nvSpPr>
          <p:cNvPr id="490" name="Keeping track of those greenbacks"/>
          <p:cNvSpPr/>
          <p:nvPr/>
        </p:nvSpPr>
        <p:spPr>
          <a:xfrm>
            <a:off x="7165440" y="4514400"/>
            <a:ext cx="1851480" cy="680400"/>
          </a:xfrm>
          <a:prstGeom prst="rect">
            <a:avLst/>
          </a:prstGeom>
          <a:noFill/>
          <a:ln w="12700">
            <a:noFill/>
          </a:ln>
        </p:spPr>
        <p:style>
          <a:lnRef idx="0"/>
          <a:fillRef idx="0"/>
          <a:effectRef idx="0"/>
          <a:fontRef idx="minor"/>
        </p:style>
        <p:txBody>
          <a:bodyPr lIns="35640" rIns="35640" tIns="35640" bIns="35640" anchor="ctr">
            <a:spAutoFit/>
          </a:bodyPr>
          <a:p>
            <a:pPr>
              <a:lnSpc>
                <a:spcPct val="100000"/>
              </a:lnSpc>
            </a:pPr>
            <a:r>
              <a:rPr b="0" lang="en-US" sz="2000" spc="-1" strike="noStrike">
                <a:solidFill>
                  <a:srgbClr val="ffffff"/>
                </a:solidFill>
                <a:latin typeface="Book Antiqua"/>
                <a:ea typeface="DejaVu Sans"/>
              </a:rPr>
              <a:t>Tracks Costs and Time</a:t>
            </a:r>
            <a:endParaRPr b="0" lang="en-US" sz="2000" spc="-1" strike="noStrike">
              <a:solidFill>
                <a:srgbClr val="ffffff"/>
              </a:solidFill>
              <a:latin typeface="Arial"/>
            </a:endParaRPr>
          </a:p>
        </p:txBody>
      </p:sp>
      <p:sp>
        <p:nvSpPr>
          <p:cNvPr id="491" name="e"/>
          <p:cNvSpPr/>
          <p:nvPr/>
        </p:nvSpPr>
        <p:spPr>
          <a:xfrm>
            <a:off x="40320" y="6428880"/>
            <a:ext cx="225000" cy="456120"/>
          </a:xfrm>
          <a:prstGeom prst="rect">
            <a:avLst/>
          </a:prstGeom>
          <a:noFill/>
          <a:ln w="12700">
            <a:noFill/>
          </a:ln>
        </p:spPr>
        <p:style>
          <a:lnRef idx="0"/>
          <a:fillRef idx="0"/>
          <a:effectRef idx="0"/>
          <a:fontRef idx="minor"/>
        </p:style>
        <p:txBody>
          <a:bodyPr wrap="none" lIns="35640" rIns="35640" tIns="35640" bIns="35640" anchor="ctr">
            <a:spAutoFit/>
          </a:bodyPr>
          <a:p>
            <a:pPr>
              <a:lnSpc>
                <a:spcPct val="100000"/>
              </a:lnSpc>
            </a:pPr>
            <a:r>
              <a:rPr b="0" lang="en-US" sz="2530" spc="-1" strike="noStrike">
                <a:solidFill>
                  <a:srgbClr val="ffffff"/>
                </a:solidFill>
                <a:latin typeface="Book Antiqua"/>
                <a:ea typeface="DejaVu Sans"/>
              </a:rPr>
              <a:t>e</a:t>
            </a:r>
            <a:endParaRPr b="0" lang="en-US" sz="2530" spc="-1" strike="noStrike">
              <a:solidFill>
                <a:srgbClr val="ffffff"/>
              </a:solidFill>
              <a:latin typeface="Arial"/>
            </a:endParaRPr>
          </a:p>
        </p:txBody>
      </p:sp>
      <p:cxnSp>
        <p:nvCxnSpPr>
          <p:cNvPr id="492" name="Straight Arrow Connector 10"/>
          <p:cNvCxnSpPr>
            <a:stCxn id="486" idx="1"/>
            <a:endCxn id="470" idx="3"/>
          </p:cNvCxnSpPr>
          <p:nvPr/>
        </p:nvCxnSpPr>
        <p:spPr>
          <a:xfrm flipH="1">
            <a:off x="5329800" y="1761120"/>
            <a:ext cx="547560" cy="150120"/>
          </a:xfrm>
          <a:prstGeom prst="straightConnector1">
            <a:avLst/>
          </a:prstGeom>
          <a:ln w="19050">
            <a:solidFill>
              <a:srgbClr val="c00000"/>
            </a:solidFill>
            <a:round/>
            <a:tailEnd len="med" type="triangle" w="med"/>
          </a:ln>
        </p:spPr>
      </p:cxnSp>
      <p:pic>
        <p:nvPicPr>
          <p:cNvPr id="493" name="Picture 17" descr=""/>
          <p:cNvPicPr/>
          <p:nvPr/>
        </p:nvPicPr>
        <p:blipFill>
          <a:blip r:embed="rId10"/>
          <a:stretch/>
        </p:blipFill>
        <p:spPr>
          <a:xfrm>
            <a:off x="2453040" y="3442320"/>
            <a:ext cx="2135520" cy="1252080"/>
          </a:xfrm>
          <a:prstGeom prst="rect">
            <a:avLst/>
          </a:prstGeom>
          <a:ln w="0">
            <a:noFill/>
          </a:ln>
        </p:spPr>
      </p:pic>
      <p:pic>
        <p:nvPicPr>
          <p:cNvPr id="494" name="Picture 18" descr=""/>
          <p:cNvPicPr/>
          <p:nvPr/>
        </p:nvPicPr>
        <p:blipFill>
          <a:blip r:embed="rId11"/>
          <a:stretch/>
        </p:blipFill>
        <p:spPr>
          <a:xfrm>
            <a:off x="570240" y="3477600"/>
            <a:ext cx="1538640" cy="1025280"/>
          </a:xfrm>
          <a:prstGeom prst="rect">
            <a:avLst/>
          </a:prstGeom>
          <a:ln w="0">
            <a:noFill/>
          </a:ln>
        </p:spPr>
      </p:pic>
      <p:pic>
        <p:nvPicPr>
          <p:cNvPr id="495" name="Picture 20" descr=""/>
          <p:cNvPicPr/>
          <p:nvPr/>
        </p:nvPicPr>
        <p:blipFill>
          <a:blip r:embed="rId12"/>
          <a:stretch/>
        </p:blipFill>
        <p:spPr>
          <a:xfrm>
            <a:off x="8081640" y="3506760"/>
            <a:ext cx="900360" cy="900360"/>
          </a:xfrm>
          <a:prstGeom prst="rect">
            <a:avLst/>
          </a:prstGeom>
          <a:ln w="0">
            <a:noFill/>
          </a:ln>
        </p:spPr>
      </p:pic>
      <p:pic>
        <p:nvPicPr>
          <p:cNvPr id="496" name="Picture 7" descr="Image result for money"/>
          <p:cNvPicPr/>
          <p:nvPr/>
        </p:nvPicPr>
        <p:blipFill>
          <a:blip r:embed="rId13"/>
          <a:stretch/>
        </p:blipFill>
        <p:spPr>
          <a:xfrm>
            <a:off x="7231680" y="3511440"/>
            <a:ext cx="858600" cy="858600"/>
          </a:xfrm>
          <a:prstGeom prst="rect">
            <a:avLst/>
          </a:prstGeom>
          <a:ln w="0">
            <a:noFill/>
          </a:ln>
        </p:spPr>
      </p:pic>
      <p:pic>
        <p:nvPicPr>
          <p:cNvPr id="497" name="Picture 35" descr=""/>
          <p:cNvPicPr/>
          <p:nvPr/>
        </p:nvPicPr>
        <p:blipFill>
          <a:blip r:embed="rId14"/>
          <a:stretch/>
        </p:blipFill>
        <p:spPr>
          <a:xfrm>
            <a:off x="7543800" y="5791320"/>
            <a:ext cx="1343160" cy="777600"/>
          </a:xfrm>
          <a:prstGeom prst="rect">
            <a:avLst/>
          </a:prstGeom>
          <a:ln w="0">
            <a:noFill/>
          </a:ln>
        </p:spPr>
      </p:pic>
      <p:sp>
        <p:nvSpPr>
          <p:cNvPr id="498" name="object 4"/>
          <p:cNvSpPr/>
          <p:nvPr/>
        </p:nvSpPr>
        <p:spPr>
          <a:xfrm>
            <a:off x="1600200" y="5867280"/>
            <a:ext cx="1619640" cy="749520"/>
          </a:xfrm>
          <a:prstGeom prst="rect">
            <a:avLst/>
          </a:prstGeom>
          <a:blipFill rotWithShape="0">
            <a:blip r:embed="rId15"/>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9">
                                  <p:stCondLst>
                                    <p:cond delay="0"/>
                                  </p:stCondLst>
                                  <p:iterate type="el">
                                    <p:tmAbs val="0"/>
                                  </p:iterate>
                                  <p:childTnLst>
                                    <p:set>
                                      <p:cBhvr>
                                        <p:cTn id="6" fill="hold"/>
                                        <p:tgtEl>
                                          <p:spTgt spid="482"/>
                                        </p:tgtEl>
                                        <p:attrNameLst>
                                          <p:attrName>style.visibility</p:attrName>
                                        </p:attrNameLst>
                                      </p:cBhvr>
                                      <p:to>
                                        <p:strVal val="visible"/>
                                      </p:to>
                                    </p:set>
                                    <p:animEffect filter="dissolve" transition="in">
                                      <p:cBhvr additive="repl">
                                        <p:cTn id="7" dur="1000"/>
                                        <p:tgtEl>
                                          <p:spTgt spid="482"/>
                                        </p:tgtEl>
                                      </p:cBhvr>
                                    </p:animEffect>
                                  </p:childTnLst>
                                </p:cTn>
                              </p:par>
                            </p:childTnLst>
                          </p:cTn>
                        </p:par>
                        <p:par>
                          <p:cTn id="8" fill="hold">
                            <p:stCondLst>
                              <p:cond delay="1000"/>
                            </p:stCondLst>
                            <p:childTnLst>
                              <p:par>
                                <p:cTn id="9" nodeType="afterEffect" fill="hold" presetClass="entr" presetID="9">
                                  <p:stCondLst>
                                    <p:cond delay="1000"/>
                                  </p:stCondLst>
                                  <p:iterate type="el">
                                    <p:tmAbs val="0"/>
                                  </p:iterate>
                                  <p:childTnLst>
                                    <p:set>
                                      <p:cBhvr>
                                        <p:cTn id="10" fill="hold"/>
                                        <p:tgtEl>
                                          <p:spTgt spid="481"/>
                                        </p:tgtEl>
                                        <p:attrNameLst>
                                          <p:attrName>style.visibility</p:attrName>
                                        </p:attrNameLst>
                                      </p:cBhvr>
                                      <p:to>
                                        <p:strVal val="visible"/>
                                      </p:to>
                                    </p:set>
                                    <p:animEffect filter="dissolve" transition="in">
                                      <p:cBhvr additive="repl">
                                        <p:cTn id="11" dur="1000"/>
                                        <p:tgtEl>
                                          <p:spTgt spid="481"/>
                                        </p:tgtEl>
                                      </p:cBhvr>
                                    </p:animEffect>
                                  </p:childTnLst>
                                </p:cTn>
                              </p:par>
                            </p:childTnLst>
                          </p:cTn>
                        </p:par>
                        <p:par>
                          <p:cTn id="12" fill="hold">
                            <p:stCondLst>
                              <p:cond delay="3000"/>
                            </p:stCondLst>
                            <p:childTnLst>
                              <p:par>
                                <p:cTn id="13" nodeType="afterEffect" fill="hold" presetClass="entr" presetID="9">
                                  <p:stCondLst>
                                    <p:cond delay="0"/>
                                  </p:stCondLst>
                                  <p:iterate type="el">
                                    <p:tmAbs val="0"/>
                                  </p:iterate>
                                  <p:childTnLst>
                                    <p:set>
                                      <p:cBhvr>
                                        <p:cTn id="14" fill="hold"/>
                                        <p:tgtEl>
                                          <p:spTgt spid="483"/>
                                        </p:tgtEl>
                                        <p:attrNameLst>
                                          <p:attrName>style.visibility</p:attrName>
                                        </p:attrNameLst>
                                      </p:cBhvr>
                                      <p:to>
                                        <p:strVal val="visible"/>
                                      </p:to>
                                    </p:set>
                                    <p:animEffect filter="dissolve" transition="in">
                                      <p:cBhvr additive="repl">
                                        <p:cTn id="15" dur="1000"/>
                                        <p:tgtEl>
                                          <p:spTgt spid="483"/>
                                        </p:tgtEl>
                                      </p:cBhvr>
                                    </p:animEffect>
                                  </p:childTnLst>
                                </p:cTn>
                              </p:par>
                            </p:childTnLst>
                          </p:cTn>
                        </p:par>
                        <p:par>
                          <p:cTn id="16" fill="hold">
                            <p:stCondLst>
                              <p:cond delay="4000"/>
                            </p:stCondLst>
                            <p:childTnLst>
                              <p:par>
                                <p:cTn id="17" nodeType="afterEffect" fill="hold" presetClass="entr" presetID="9">
                                  <p:stCondLst>
                                    <p:cond delay="0"/>
                                  </p:stCondLst>
                                  <p:iterate type="el">
                                    <p:tmAbs val="0"/>
                                  </p:iterate>
                                  <p:childTnLst>
                                    <p:set>
                                      <p:cBhvr>
                                        <p:cTn id="18" fill="hold"/>
                                        <p:tgtEl>
                                          <p:spTgt spid="484"/>
                                        </p:tgtEl>
                                        <p:attrNameLst>
                                          <p:attrName>style.visibility</p:attrName>
                                        </p:attrNameLst>
                                      </p:cBhvr>
                                      <p:to>
                                        <p:strVal val="visible"/>
                                      </p:to>
                                    </p:set>
                                    <p:animEffect filter="dissolve" transition="in">
                                      <p:cBhvr additive="repl">
                                        <p:cTn id="19" dur="1000"/>
                                        <p:tgtEl>
                                          <p:spTgt spid="484"/>
                                        </p:tgtEl>
                                      </p:cBhvr>
                                    </p:animEffect>
                                  </p:childTnLst>
                                </p:cTn>
                              </p:par>
                            </p:childTnLst>
                          </p:cTn>
                        </p:par>
                        <p:par>
                          <p:cTn id="20" fill="hold">
                            <p:stCondLst>
                              <p:cond delay="5000"/>
                            </p:stCondLst>
                            <p:childTnLst>
                              <p:par>
                                <p:cTn id="21" nodeType="afterEffect" fill="hold" presetClass="entr" presetID="9">
                                  <p:stCondLst>
                                    <p:cond delay="0"/>
                                  </p:stCondLst>
                                  <p:iterate type="el">
                                    <p:tmAbs val="0"/>
                                  </p:iterate>
                                  <p:childTnLst>
                                    <p:set>
                                      <p:cBhvr>
                                        <p:cTn id="22" fill="hold"/>
                                        <p:tgtEl>
                                          <p:spTgt spid="485"/>
                                        </p:tgtEl>
                                        <p:attrNameLst>
                                          <p:attrName>style.visibility</p:attrName>
                                        </p:attrNameLst>
                                      </p:cBhvr>
                                      <p:to>
                                        <p:strVal val="visible"/>
                                      </p:to>
                                    </p:set>
                                    <p:animEffect filter="dissolve" transition="in">
                                      <p:cBhvr additive="repl">
                                        <p:cTn id="23" dur="1000"/>
                                        <p:tgtEl>
                                          <p:spTgt spid="485"/>
                                        </p:tgtEl>
                                      </p:cBhvr>
                                    </p:animEffect>
                                  </p:childTnLst>
                                </p:cTn>
                              </p:par>
                            </p:childTnLst>
                          </p:cTn>
                        </p:par>
                      </p:childTnLst>
                    </p:cTn>
                  </p:par>
                  <p:par>
                    <p:cTn id="24" fill="hold">
                      <p:stCondLst>
                        <p:cond delay="indefinite"/>
                      </p:stCondLst>
                      <p:childTnLst>
                        <p:par>
                          <p:cTn id="25" fill="hold">
                            <p:stCondLst>
                              <p:cond delay="0"/>
                            </p:stCondLst>
                            <p:childTnLst>
                              <p:par>
                                <p:cTn id="26" nodeType="clickEffect" fill="hold" presetClass="entr" presetID="9">
                                  <p:stCondLst>
                                    <p:cond delay="0"/>
                                  </p:stCondLst>
                                  <p:iterate type="el">
                                    <p:tmAbs val="0"/>
                                  </p:iterate>
                                  <p:childTnLst>
                                    <p:set>
                                      <p:cBhvr>
                                        <p:cTn id="27" fill="hold"/>
                                        <p:tgtEl>
                                          <p:spTgt spid="486"/>
                                        </p:tgtEl>
                                        <p:attrNameLst>
                                          <p:attrName>style.visibility</p:attrName>
                                        </p:attrNameLst>
                                      </p:cBhvr>
                                      <p:to>
                                        <p:strVal val="visible"/>
                                      </p:to>
                                    </p:set>
                                    <p:animEffect filter="dissolve" transition="in">
                                      <p:cBhvr additive="repl">
                                        <p:cTn id="28" dur="1000"/>
                                        <p:tgtEl>
                                          <p:spTgt spid="486"/>
                                        </p:tgtEl>
                                      </p:cBhvr>
                                    </p:animEffect>
                                  </p:childTnLst>
                                </p:cTn>
                              </p:par>
                            </p:childTnLst>
                          </p:cTn>
                        </p:par>
                        <p:par>
                          <p:cTn id="29" fill="hold">
                            <p:stCondLst>
                              <p:cond delay="1000"/>
                            </p:stCondLst>
                            <p:childTnLst>
                              <p:par>
                                <p:cTn id="30" nodeType="afterEffect" fill="hold" presetClass="entr" presetID="9">
                                  <p:stCondLst>
                                    <p:cond delay="0"/>
                                  </p:stCondLst>
                                  <p:iterate type="el">
                                    <p:tmAbs val="0"/>
                                  </p:iterate>
                                  <p:childTnLst>
                                    <p:set>
                                      <p:cBhvr>
                                        <p:cTn id="31" fill="hold"/>
                                        <p:tgtEl>
                                          <p:spTgt spid="487"/>
                                        </p:tgtEl>
                                        <p:attrNameLst>
                                          <p:attrName>style.visibility</p:attrName>
                                        </p:attrNameLst>
                                      </p:cBhvr>
                                      <p:to>
                                        <p:strVal val="visible"/>
                                      </p:to>
                                    </p:set>
                                    <p:animEffect filter="dissolve" transition="in">
                                      <p:cBhvr additive="repl">
                                        <p:cTn id="32" dur="1000"/>
                                        <p:tgtEl>
                                          <p:spTgt spid="487"/>
                                        </p:tgtEl>
                                      </p:cBhvr>
                                    </p:animEffect>
                                  </p:childTnLst>
                                </p:cTn>
                              </p:par>
                            </p:childTnLst>
                          </p:cTn>
                        </p:par>
                        <p:par>
                          <p:cTn id="33" fill="hold">
                            <p:stCondLst>
                              <p:cond delay="2000"/>
                            </p:stCondLst>
                            <p:childTnLst>
                              <p:par>
                                <p:cTn id="34" nodeType="afterEffect" fill="hold" presetClass="entr" presetID="9">
                                  <p:stCondLst>
                                    <p:cond delay="0"/>
                                  </p:stCondLst>
                                  <p:iterate type="el">
                                    <p:tmAbs val="0"/>
                                  </p:iterate>
                                  <p:childTnLst>
                                    <p:set>
                                      <p:cBhvr>
                                        <p:cTn id="35" fill="hold"/>
                                        <p:tgtEl>
                                          <p:spTgt spid="488"/>
                                        </p:tgtEl>
                                        <p:attrNameLst>
                                          <p:attrName>style.visibility</p:attrName>
                                        </p:attrNameLst>
                                      </p:cBhvr>
                                      <p:to>
                                        <p:strVal val="visible"/>
                                      </p:to>
                                    </p:set>
                                    <p:animEffect filter="dissolve" transition="in">
                                      <p:cBhvr additive="repl">
                                        <p:cTn id="36" dur="1000"/>
                                        <p:tgtEl>
                                          <p:spTgt spid="488"/>
                                        </p:tgtEl>
                                      </p:cBhvr>
                                    </p:animEffect>
                                  </p:childTnLst>
                                </p:cTn>
                              </p:par>
                            </p:childTnLst>
                          </p:cTn>
                        </p:par>
                        <p:par>
                          <p:cTn id="37" fill="hold">
                            <p:stCondLst>
                              <p:cond delay="3000"/>
                            </p:stCondLst>
                            <p:childTnLst>
                              <p:par>
                                <p:cTn id="38" nodeType="afterEffect" fill="hold" presetClass="entr" presetID="9">
                                  <p:stCondLst>
                                    <p:cond delay="0"/>
                                  </p:stCondLst>
                                  <p:iterate type="el">
                                    <p:tmAbs val="0"/>
                                  </p:iterate>
                                  <p:childTnLst>
                                    <p:set>
                                      <p:cBhvr>
                                        <p:cTn id="39" fill="hold"/>
                                        <p:tgtEl>
                                          <p:spTgt spid="489"/>
                                        </p:tgtEl>
                                        <p:attrNameLst>
                                          <p:attrName>style.visibility</p:attrName>
                                        </p:attrNameLst>
                                      </p:cBhvr>
                                      <p:to>
                                        <p:strVal val="visible"/>
                                      </p:to>
                                    </p:set>
                                    <p:animEffect filter="dissolve" transition="in">
                                      <p:cBhvr additive="repl">
                                        <p:cTn id="40" dur="1000"/>
                                        <p:tgtEl>
                                          <p:spTgt spid="489"/>
                                        </p:tgtEl>
                                      </p:cBhvr>
                                    </p:animEffect>
                                  </p:childTnLst>
                                </p:cTn>
                              </p:par>
                            </p:childTnLst>
                          </p:cTn>
                        </p:par>
                        <p:par>
                          <p:cTn id="41" fill="hold">
                            <p:stCondLst>
                              <p:cond delay="4000"/>
                            </p:stCondLst>
                            <p:childTnLst>
                              <p:par>
                                <p:cTn id="42" nodeType="afterEffect" fill="hold" presetClass="entr" presetID="9">
                                  <p:stCondLst>
                                    <p:cond delay="0"/>
                                  </p:stCondLst>
                                  <p:iterate type="el">
                                    <p:tmAbs val="0"/>
                                  </p:iterate>
                                  <p:childTnLst>
                                    <p:set>
                                      <p:cBhvr>
                                        <p:cTn id="43" fill="hold"/>
                                        <p:tgtEl>
                                          <p:spTgt spid="490"/>
                                        </p:tgtEl>
                                        <p:attrNameLst>
                                          <p:attrName>style.visibility</p:attrName>
                                        </p:attrNameLst>
                                      </p:cBhvr>
                                      <p:to>
                                        <p:strVal val="visible"/>
                                      </p:to>
                                    </p:set>
                                    <p:animEffect filter="dissolve" transition="in">
                                      <p:cBhvr additive="repl">
                                        <p:cTn id="44" dur="1000"/>
                                        <p:tgtEl>
                                          <p:spTgt spid="490"/>
                                        </p:tgtEl>
                                      </p:cBhvr>
                                    </p:animEffect>
                                  </p:childTnLst>
                                </p:cTn>
                              </p:par>
                            </p:childTnLst>
                          </p:cTn>
                        </p:par>
                        <p:par>
                          <p:cTn id="45" fill="hold">
                            <p:stCondLst>
                              <p:cond delay="5000"/>
                            </p:stCondLst>
                            <p:childTnLst>
                              <p:par>
                                <p:cTn id="46" nodeType="afterEffect" fill="hold" presetClass="entr" presetID="1">
                                  <p:stCondLst>
                                    <p:cond delay="0"/>
                                  </p:stCondLst>
                                  <p:iterate type="el">
                                    <p:tmAbs val="0"/>
                                  </p:iterate>
                                  <p:childTnLst>
                                    <p:set>
                                      <p:cBhvr>
                                        <p:cTn id="47" fill="hold"/>
                                        <p:tgtEl>
                                          <p:spTgt spid="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Picture 2" descr="https://ww2.kqed.org/news/wp-content/uploads/sites/10/2017/11/RS27874_10-Debris-Removal-guys-qut.jpg"/>
          <p:cNvPicPr/>
          <p:nvPr/>
        </p:nvPicPr>
        <p:blipFill>
          <a:blip r:embed="rId1"/>
          <a:stretch/>
        </p:blipFill>
        <p:spPr>
          <a:xfrm>
            <a:off x="4267080" y="1259640"/>
            <a:ext cx="3350520" cy="2512440"/>
          </a:xfrm>
          <a:prstGeom prst="rect">
            <a:avLst/>
          </a:prstGeom>
          <a:ln w="0">
            <a:noFill/>
          </a:ln>
        </p:spPr>
      </p:pic>
      <p:sp>
        <p:nvSpPr>
          <p:cNvPr id="284" name="object 2"/>
          <p:cNvSpPr/>
          <p:nvPr/>
        </p:nvSpPr>
        <p:spPr>
          <a:xfrm>
            <a:off x="176760" y="329040"/>
            <a:ext cx="8840160" cy="686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85" name="object 3"/>
          <p:cNvSpPr/>
          <p:nvPr/>
        </p:nvSpPr>
        <p:spPr>
          <a:xfrm>
            <a:off x="0" y="262080"/>
            <a:ext cx="5596920" cy="68508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86" name="PlaceHolder 1"/>
          <p:cNvSpPr>
            <a:spLocks noGrp="1"/>
          </p:cNvSpPr>
          <p:nvPr>
            <p:ph type="title"/>
          </p:nvPr>
        </p:nvSpPr>
        <p:spPr>
          <a:xfrm>
            <a:off x="457200" y="273600"/>
            <a:ext cx="822744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Key</a:t>
            </a:r>
            <a:r>
              <a:rPr b="1" lang="en-US" sz="4100" spc="-26" strike="noStrike">
                <a:solidFill>
                  <a:srgbClr val="ffffff"/>
                </a:solidFill>
                <a:latin typeface="Lucida Sans"/>
                <a:ea typeface="DejaVu Sans"/>
              </a:rPr>
              <a:t> </a:t>
            </a:r>
            <a:r>
              <a:rPr b="1" lang="en-US" sz="4100" spc="-1" strike="noStrike">
                <a:solidFill>
                  <a:srgbClr val="ffffff"/>
                </a:solidFill>
                <a:latin typeface="Lucida Sans"/>
                <a:ea typeface="DejaVu Sans"/>
              </a:rPr>
              <a:t>Disaster</a:t>
            </a:r>
            <a:r>
              <a:rPr b="1" lang="en-US" sz="4100" spc="-15" strike="noStrike">
                <a:solidFill>
                  <a:srgbClr val="ffffff"/>
                </a:solidFill>
                <a:latin typeface="Lucida Sans"/>
                <a:ea typeface="DejaVu Sans"/>
              </a:rPr>
              <a:t> </a:t>
            </a:r>
            <a:r>
              <a:rPr b="1" lang="en-US" sz="4100" spc="-1" strike="noStrike">
                <a:solidFill>
                  <a:srgbClr val="ffffff"/>
                </a:solidFill>
                <a:latin typeface="Lucida Sans"/>
                <a:ea typeface="DejaVu Sans"/>
              </a:rPr>
              <a:t>Elements</a:t>
            </a:r>
            <a:endParaRPr b="0" lang="en-US" sz="4100" spc="-1" strike="noStrike">
              <a:solidFill>
                <a:srgbClr val="ffffff"/>
              </a:solidFill>
              <a:latin typeface="Arial"/>
            </a:endParaRPr>
          </a:p>
        </p:txBody>
      </p:sp>
      <p:sp>
        <p:nvSpPr>
          <p:cNvPr id="287" name="object 4"/>
          <p:cNvSpPr/>
          <p:nvPr/>
        </p:nvSpPr>
        <p:spPr>
          <a:xfrm>
            <a:off x="1981080" y="6103800"/>
            <a:ext cx="1293120" cy="71100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288" name="Picture 9" descr=""/>
          <p:cNvPicPr/>
          <p:nvPr/>
        </p:nvPicPr>
        <p:blipFill>
          <a:blip r:embed="rId5"/>
          <a:stretch/>
        </p:blipFill>
        <p:spPr>
          <a:xfrm>
            <a:off x="7924680" y="6084000"/>
            <a:ext cx="1217160" cy="704520"/>
          </a:xfrm>
          <a:prstGeom prst="rect">
            <a:avLst/>
          </a:prstGeom>
          <a:ln w="0">
            <a:noFill/>
          </a:ln>
        </p:spPr>
      </p:pic>
      <p:sp>
        <p:nvSpPr>
          <p:cNvPr id="289" name="AutoShape 6"/>
          <p:cNvSpPr/>
          <p:nvPr/>
        </p:nvSpPr>
        <p:spPr>
          <a:xfrm>
            <a:off x="155520" y="-144360"/>
            <a:ext cx="302760" cy="302760"/>
          </a:xfrm>
          <a:prstGeom prst="rect">
            <a:avLst/>
          </a:prstGeom>
          <a:noFill/>
          <a:ln w="0">
            <a:noFill/>
          </a:ln>
        </p:spPr>
        <p:style>
          <a:lnRef idx="0"/>
          <a:fillRef idx="0"/>
          <a:effectRef idx="0"/>
          <a:fontRef idx="minor"/>
        </p:style>
        <p:txBody>
          <a:bodyPr numCol="1" spcCol="0" lIns="90000" rIns="90000" tIns="45000" bIns="45000" anchor="t">
            <a:noAutofit/>
          </a:bodyPr>
          <a:p>
            <a:pPr>
              <a:lnSpc>
                <a:spcPct val="100000"/>
              </a:lnSpc>
            </a:pPr>
            <a:endParaRPr b="0" lang="en-US" sz="1800" spc="-1" strike="noStrike">
              <a:solidFill>
                <a:srgbClr val="ffffff"/>
              </a:solidFill>
              <a:latin typeface="Book Antiqua"/>
              <a:ea typeface="DejaVu Sans"/>
            </a:endParaRPr>
          </a:p>
        </p:txBody>
      </p:sp>
      <p:grpSp>
        <p:nvGrpSpPr>
          <p:cNvPr id="290" name="Group 14"/>
          <p:cNvGrpSpPr/>
          <p:nvPr/>
        </p:nvGrpSpPr>
        <p:grpSpPr>
          <a:xfrm>
            <a:off x="457200" y="1523880"/>
            <a:ext cx="8387640" cy="4515480"/>
            <a:chOff x="457200" y="1523880"/>
            <a:chExt cx="8387640" cy="4515480"/>
          </a:xfrm>
        </p:grpSpPr>
        <p:sp>
          <p:nvSpPr>
            <p:cNvPr id="291" name="object 5"/>
            <p:cNvSpPr/>
            <p:nvPr/>
          </p:nvSpPr>
          <p:spPr>
            <a:xfrm>
              <a:off x="457200" y="1523880"/>
              <a:ext cx="3827520" cy="400896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2800" spc="-21" strike="noStrike">
                  <a:solidFill>
                    <a:srgbClr val="ffffff"/>
                  </a:solidFill>
                  <a:latin typeface="Arial"/>
                  <a:ea typeface="DejaVu Sans"/>
                </a:rPr>
                <a:t>They</a:t>
              </a:r>
              <a:r>
                <a:rPr b="0" lang="en-US" sz="2800" spc="-7" strike="noStrike">
                  <a:solidFill>
                    <a:srgbClr val="ffffff"/>
                  </a:solidFill>
                  <a:latin typeface="Arial"/>
                  <a:ea typeface="DejaVu Sans"/>
                </a:rPr>
                <a:t> </a:t>
              </a:r>
              <a:r>
                <a:rPr b="0" lang="en-US" sz="2800" spc="-21" strike="noStrike">
                  <a:solidFill>
                    <a:srgbClr val="ffffff"/>
                  </a:solidFill>
                  <a:latin typeface="Arial"/>
                  <a:ea typeface="DejaVu Sans"/>
                </a:rPr>
                <a:t>a</a:t>
              </a:r>
              <a:r>
                <a:rPr b="0" lang="en-US" sz="2800" spc="-7" strike="noStrike">
                  <a:solidFill>
                    <a:srgbClr val="ffffff"/>
                  </a:solidFill>
                  <a:latin typeface="Arial"/>
                  <a:ea typeface="DejaVu Sans"/>
                </a:rPr>
                <a:t>r</a:t>
              </a:r>
              <a:r>
                <a:rPr b="0" lang="en-US" sz="2800" spc="-21" strike="noStrike">
                  <a:solidFill>
                    <a:srgbClr val="ffffff"/>
                  </a:solidFill>
                  <a:latin typeface="Arial"/>
                  <a:ea typeface="DejaVu Sans"/>
                </a:rPr>
                <a:t>e</a:t>
              </a:r>
              <a:r>
                <a:rPr b="0" lang="en-US" sz="2800" spc="-7" strike="noStrike">
                  <a:solidFill>
                    <a:srgbClr val="ffffff"/>
                  </a:solidFill>
                  <a:latin typeface="Arial"/>
                  <a:ea typeface="DejaVu Sans"/>
                </a:rPr>
                <a:t> </a:t>
              </a:r>
              <a:r>
                <a:rPr b="0" lang="en-US" sz="2800" spc="-12" strike="noStrike">
                  <a:solidFill>
                    <a:srgbClr val="ffffff"/>
                  </a:solidFill>
                  <a:latin typeface="Arial"/>
                  <a:ea typeface="DejaVu Sans"/>
                </a:rPr>
                <a:t>unexpected, even if anticipated</a:t>
              </a:r>
              <a:endParaRPr b="0" lang="en-US" sz="2800" spc="-1" strike="noStrike">
                <a:solidFill>
                  <a:srgbClr val="ffffff"/>
                </a:solidFill>
                <a:latin typeface="Arial"/>
              </a:endParaRPr>
            </a:p>
            <a:p>
              <a:pPr marL="469800" indent="-457200">
                <a:lnSpc>
                  <a:spcPct val="100000"/>
                </a:lnSpc>
                <a:spcBef>
                  <a:spcPts val="669"/>
                </a:spcBef>
                <a:buClr>
                  <a:srgbClr val="006600"/>
                </a:buClr>
                <a:buFont typeface="Arial"/>
                <a:buChar char="•"/>
                <a:tabLst>
                  <a:tab algn="l" pos="355680"/>
                </a:tabLst>
              </a:pPr>
              <a:r>
                <a:rPr b="0" lang="en-US" sz="2800" spc="-21" strike="noStrike">
                  <a:solidFill>
                    <a:srgbClr val="ffffff"/>
                  </a:solidFill>
                  <a:latin typeface="Arial"/>
                  <a:ea typeface="DejaVu Sans"/>
                </a:rPr>
                <a:t>Emer</a:t>
              </a:r>
              <a:r>
                <a:rPr b="0" lang="en-US" sz="2800" spc="-15" strike="noStrike">
                  <a:solidFill>
                    <a:srgbClr val="ffffff"/>
                  </a:solidFill>
                  <a:latin typeface="Arial"/>
                  <a:ea typeface="DejaVu Sans"/>
                </a:rPr>
                <a:t>g</a:t>
              </a:r>
              <a:r>
                <a:rPr b="0" lang="en-US" sz="2800" spc="-21" strike="noStrike">
                  <a:solidFill>
                    <a:srgbClr val="ffffff"/>
                  </a:solidFill>
                  <a:latin typeface="Arial"/>
                  <a:ea typeface="DejaVu Sans"/>
                </a:rPr>
                <a:t>e</a:t>
              </a:r>
              <a:r>
                <a:rPr b="0" lang="en-US" sz="2800" spc="-15" strike="noStrike">
                  <a:solidFill>
                    <a:srgbClr val="ffffff"/>
                  </a:solidFill>
                  <a:latin typeface="Arial"/>
                  <a:ea typeface="DejaVu Sans"/>
                </a:rPr>
                <a:t>ncy</a:t>
              </a:r>
              <a:r>
                <a:rPr b="0" lang="en-US" sz="2800" spc="-1" strike="noStrike">
                  <a:solidFill>
                    <a:srgbClr val="ffffff"/>
                  </a:solidFill>
                  <a:latin typeface="Arial"/>
                  <a:ea typeface="DejaVu Sans"/>
                </a:rPr>
                <a:t> </a:t>
              </a:r>
              <a:r>
                <a:rPr b="0" lang="en-US" sz="2800" spc="-21" strike="noStrike">
                  <a:solidFill>
                    <a:srgbClr val="ffffff"/>
                  </a:solidFill>
                  <a:latin typeface="Arial"/>
                  <a:ea typeface="DejaVu Sans"/>
                </a:rPr>
                <a:t>p</a:t>
              </a:r>
              <a:r>
                <a:rPr b="0" lang="en-US" sz="2800" spc="-12" strike="noStrike">
                  <a:solidFill>
                    <a:srgbClr val="ffffff"/>
                  </a:solidFill>
                  <a:latin typeface="Arial"/>
                  <a:ea typeface="DejaVu Sans"/>
                </a:rPr>
                <a:t>ers</a:t>
              </a:r>
              <a:r>
                <a:rPr b="0" lang="en-US" sz="2800" spc="-21" strike="noStrike">
                  <a:solidFill>
                    <a:srgbClr val="ffffff"/>
                  </a:solidFill>
                  <a:latin typeface="Arial"/>
                  <a:ea typeface="DejaVu Sans"/>
                </a:rPr>
                <a:t>o</a:t>
              </a:r>
              <a:r>
                <a:rPr b="0" lang="en-US" sz="2800" spc="-15" strike="noStrike">
                  <a:solidFill>
                    <a:srgbClr val="ffffff"/>
                  </a:solidFill>
                  <a:latin typeface="Arial"/>
                  <a:ea typeface="DejaVu Sans"/>
                </a:rPr>
                <a:t>n</a:t>
              </a:r>
              <a:r>
                <a:rPr b="0" lang="en-US" sz="2800" spc="-21" strike="noStrike">
                  <a:solidFill>
                    <a:srgbClr val="ffffff"/>
                  </a:solidFill>
                  <a:latin typeface="Arial"/>
                  <a:ea typeface="DejaVu Sans"/>
                </a:rPr>
                <a:t>n</a:t>
              </a:r>
              <a:r>
                <a:rPr b="0" lang="en-US" sz="2800" spc="-15" strike="noStrike">
                  <a:solidFill>
                    <a:srgbClr val="ffffff"/>
                  </a:solidFill>
                  <a:latin typeface="Arial"/>
                  <a:ea typeface="DejaVu Sans"/>
                </a:rPr>
                <a:t>e</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 </a:t>
              </a:r>
              <a:r>
                <a:rPr b="0" lang="en-US" sz="2800" spc="-21" strike="noStrike">
                  <a:solidFill>
                    <a:srgbClr val="ffffff"/>
                  </a:solidFill>
                  <a:latin typeface="Arial"/>
                  <a:ea typeface="DejaVu Sans"/>
                </a:rPr>
                <a:t>may</a:t>
              </a:r>
              <a:r>
                <a:rPr b="0" lang="en-US" sz="2800" spc="-7" strike="noStrike">
                  <a:solidFill>
                    <a:srgbClr val="ffffff"/>
                  </a:solidFill>
                  <a:latin typeface="Arial"/>
                  <a:ea typeface="DejaVu Sans"/>
                </a:rPr>
                <a:t> </a:t>
              </a:r>
              <a:r>
                <a:rPr b="0" lang="en-US" sz="2800" spc="-21" strike="noStrike">
                  <a:solidFill>
                    <a:srgbClr val="ffffff"/>
                  </a:solidFill>
                  <a:latin typeface="Arial"/>
                  <a:ea typeface="DejaVu Sans"/>
                </a:rPr>
                <a:t>be</a:t>
              </a:r>
              <a:r>
                <a:rPr b="0" lang="en-US" sz="2800" spc="-7" strike="noStrike">
                  <a:solidFill>
                    <a:srgbClr val="ffffff"/>
                  </a:solidFill>
                  <a:latin typeface="Arial"/>
                  <a:ea typeface="DejaVu Sans"/>
                </a:rPr>
                <a:t> </a:t>
              </a:r>
              <a:r>
                <a:rPr b="0" lang="en-US" sz="2800" spc="-15" strike="noStrike">
                  <a:solidFill>
                    <a:srgbClr val="ffffff"/>
                  </a:solidFill>
                  <a:latin typeface="Arial"/>
                  <a:ea typeface="DejaVu Sans"/>
                </a:rPr>
                <a:t>ove</a:t>
              </a:r>
              <a:r>
                <a:rPr b="0" lang="en-US" sz="2800" spc="-21" strike="noStrike">
                  <a:solidFill>
                    <a:srgbClr val="ffffff"/>
                  </a:solidFill>
                  <a:latin typeface="Arial"/>
                  <a:ea typeface="DejaVu Sans"/>
                </a:rPr>
                <a:t>rwhe</a:t>
              </a:r>
              <a:r>
                <a:rPr b="0" lang="en-US" sz="2800" spc="-7" strike="noStrike">
                  <a:solidFill>
                    <a:srgbClr val="ffffff"/>
                  </a:solidFill>
                  <a:latin typeface="Arial"/>
                  <a:ea typeface="DejaVu Sans"/>
                </a:rPr>
                <a:t>l</a:t>
              </a:r>
              <a:r>
                <a:rPr b="0" lang="en-US" sz="2800" spc="-21" strike="noStrike">
                  <a:solidFill>
                    <a:srgbClr val="ffffff"/>
                  </a:solidFill>
                  <a:latin typeface="Arial"/>
                  <a:ea typeface="DejaVu Sans"/>
                </a:rPr>
                <a:t>med</a:t>
              </a:r>
              <a:endParaRPr b="0" lang="en-US" sz="2800" spc="-1" strike="noStrike">
                <a:solidFill>
                  <a:srgbClr val="ffffff"/>
                </a:solidFill>
                <a:latin typeface="Arial"/>
              </a:endParaRPr>
            </a:p>
            <a:p>
              <a:pPr marL="469800" indent="-457200">
                <a:lnSpc>
                  <a:spcPct val="100000"/>
                </a:lnSpc>
                <a:spcBef>
                  <a:spcPts val="669"/>
                </a:spcBef>
                <a:buClr>
                  <a:srgbClr val="006600"/>
                </a:buClr>
                <a:buFont typeface="Arial"/>
                <a:buChar char="•"/>
                <a:tabLst>
                  <a:tab algn="l" pos="355680"/>
                </a:tabLst>
              </a:pPr>
              <a:r>
                <a:rPr b="0" lang="en-US" sz="2800" spc="-21" strike="noStrike">
                  <a:solidFill>
                    <a:srgbClr val="ffffff"/>
                  </a:solidFill>
                  <a:latin typeface="Arial"/>
                  <a:ea typeface="DejaVu Sans"/>
                </a:rPr>
                <a:t>L</a:t>
              </a:r>
              <a:r>
                <a:rPr b="0" lang="en-US" sz="2800" spc="-7" strike="noStrike">
                  <a:solidFill>
                    <a:srgbClr val="ffffff"/>
                  </a:solidFill>
                  <a:latin typeface="Arial"/>
                  <a:ea typeface="DejaVu Sans"/>
                </a:rPr>
                <a:t>i</a:t>
              </a:r>
              <a:r>
                <a:rPr b="0" lang="en-US" sz="2800" spc="-15" strike="noStrike">
                  <a:solidFill>
                    <a:srgbClr val="ffffff"/>
                  </a:solidFill>
                  <a:latin typeface="Arial"/>
                  <a:ea typeface="DejaVu Sans"/>
                </a:rPr>
                <a:t>ves,</a:t>
              </a:r>
              <a:r>
                <a:rPr b="0" lang="en-US" sz="2800" spc="-21" strike="noStrike">
                  <a:solidFill>
                    <a:srgbClr val="ffffff"/>
                  </a:solidFill>
                  <a:latin typeface="Arial"/>
                  <a:ea typeface="DejaVu Sans"/>
                </a:rPr>
                <a:t> h</a:t>
              </a:r>
              <a:r>
                <a:rPr b="0" lang="en-US" sz="2800" spc="-15" strike="noStrike">
                  <a:solidFill>
                    <a:srgbClr val="ffffff"/>
                  </a:solidFill>
                  <a:latin typeface="Arial"/>
                  <a:ea typeface="DejaVu Sans"/>
                </a:rPr>
                <a:t>e</a:t>
              </a:r>
              <a:r>
                <a:rPr b="0" lang="en-US" sz="2800" spc="-21" strike="noStrike">
                  <a:solidFill>
                    <a:srgbClr val="ffffff"/>
                  </a:solidFill>
                  <a:latin typeface="Arial"/>
                  <a:ea typeface="DejaVu Sans"/>
                </a:rPr>
                <a:t>a</a:t>
              </a:r>
              <a:r>
                <a:rPr b="0" lang="en-US" sz="2800" spc="-7" strike="noStrike">
                  <a:solidFill>
                    <a:srgbClr val="ffffff"/>
                  </a:solidFill>
                  <a:latin typeface="Arial"/>
                  <a:ea typeface="DejaVu Sans"/>
                </a:rPr>
                <a:t>l</a:t>
              </a:r>
              <a:r>
                <a:rPr b="0" lang="en-US" sz="2800" spc="-15" strike="noStrike">
                  <a:solidFill>
                    <a:srgbClr val="ffffff"/>
                  </a:solidFill>
                  <a:latin typeface="Arial"/>
                  <a:ea typeface="DejaVu Sans"/>
                </a:rPr>
                <a:t>th,</a:t>
              </a:r>
              <a:r>
                <a:rPr b="0" lang="en-US" sz="2800" spc="-1" strike="noStrike">
                  <a:solidFill>
                    <a:srgbClr val="ffffff"/>
                  </a:solidFill>
                  <a:latin typeface="Arial"/>
                  <a:ea typeface="DejaVu Sans"/>
                </a:rPr>
                <a:t> </a:t>
              </a:r>
              <a:r>
                <a:rPr b="0" lang="en-US" sz="2800" spc="-21" strike="noStrike">
                  <a:solidFill>
                    <a:srgbClr val="ffffff"/>
                  </a:solidFill>
                  <a:latin typeface="Arial"/>
                  <a:ea typeface="DejaVu Sans"/>
                </a:rPr>
                <a:t>a</a:t>
              </a:r>
              <a:r>
                <a:rPr b="0" lang="en-US" sz="2800" spc="-12" strike="noStrike">
                  <a:solidFill>
                    <a:srgbClr val="ffffff"/>
                  </a:solidFill>
                  <a:latin typeface="Arial"/>
                  <a:ea typeface="DejaVu Sans"/>
                </a:rPr>
                <a:t>n</a:t>
              </a:r>
              <a:r>
                <a:rPr b="0" lang="en-US" sz="2800" spc="-21" strike="noStrike">
                  <a:solidFill>
                    <a:srgbClr val="ffffff"/>
                  </a:solidFill>
                  <a:latin typeface="Arial"/>
                  <a:ea typeface="DejaVu Sans"/>
                </a:rPr>
                <a:t>d</a:t>
              </a:r>
              <a:r>
                <a:rPr b="0" lang="en-US" sz="2800" spc="-7" strike="noStrike">
                  <a:solidFill>
                    <a:srgbClr val="ffffff"/>
                  </a:solidFill>
                  <a:latin typeface="Arial"/>
                  <a:ea typeface="DejaVu Sans"/>
                </a:rPr>
                <a:t> t</a:t>
              </a:r>
              <a:r>
                <a:rPr b="0" lang="en-US" sz="2800" spc="-21" strike="noStrike">
                  <a:solidFill>
                    <a:srgbClr val="ffffff"/>
                  </a:solidFill>
                  <a:latin typeface="Arial"/>
                  <a:ea typeface="DejaVu Sans"/>
                </a:rPr>
                <a:t>he</a:t>
              </a:r>
              <a:r>
                <a:rPr b="0" lang="en-US" sz="2800" spc="-15" strike="noStrike">
                  <a:solidFill>
                    <a:srgbClr val="ffffff"/>
                  </a:solidFill>
                  <a:latin typeface="Arial"/>
                  <a:ea typeface="DejaVu Sans"/>
                </a:rPr>
                <a:t> env</a:t>
              </a:r>
              <a:r>
                <a:rPr b="0" lang="en-US" sz="2800" spc="-7" strike="noStrike">
                  <a:solidFill>
                    <a:srgbClr val="ffffff"/>
                  </a:solidFill>
                  <a:latin typeface="Arial"/>
                  <a:ea typeface="DejaVu Sans"/>
                </a:rPr>
                <a:t>i</a:t>
              </a:r>
              <a:r>
                <a:rPr b="0" lang="en-US" sz="2800" spc="-12" strike="noStrike">
                  <a:solidFill>
                    <a:srgbClr val="ffffff"/>
                  </a:solidFill>
                  <a:latin typeface="Arial"/>
                  <a:ea typeface="DejaVu Sans"/>
                </a:rPr>
                <a:t>r</a:t>
              </a:r>
              <a:r>
                <a:rPr b="0" lang="en-US" sz="2800" spc="-15" strike="noStrike">
                  <a:solidFill>
                    <a:srgbClr val="ffffff"/>
                  </a:solidFill>
                  <a:latin typeface="Arial"/>
                  <a:ea typeface="DejaVu Sans"/>
                </a:rPr>
                <a:t>o</a:t>
              </a:r>
              <a:r>
                <a:rPr b="0" lang="en-US" sz="2800" spc="-21" strike="noStrike">
                  <a:solidFill>
                    <a:srgbClr val="ffffff"/>
                  </a:solidFill>
                  <a:latin typeface="Arial"/>
                  <a:ea typeface="DejaVu Sans"/>
                </a:rPr>
                <a:t>nm</a:t>
              </a:r>
              <a:r>
                <a:rPr b="0" lang="en-US" sz="2800" spc="-15" strike="noStrike">
                  <a:solidFill>
                    <a:srgbClr val="ffffff"/>
                  </a:solidFill>
                  <a:latin typeface="Arial"/>
                  <a:ea typeface="DejaVu Sans"/>
                </a:rPr>
                <a:t>ent</a:t>
              </a:r>
              <a:r>
                <a:rPr b="0" lang="en-US" sz="2800" spc="-1" strike="noStrike">
                  <a:solidFill>
                    <a:srgbClr val="ffffff"/>
                  </a:solidFill>
                  <a:latin typeface="Arial"/>
                  <a:ea typeface="DejaVu Sans"/>
                </a:rPr>
                <a:t> </a:t>
              </a:r>
              <a:r>
                <a:rPr b="0" lang="en-US" sz="2800" spc="-21" strike="noStrike">
                  <a:solidFill>
                    <a:srgbClr val="ffffff"/>
                  </a:solidFill>
                  <a:latin typeface="Arial"/>
                  <a:ea typeface="DejaVu Sans"/>
                </a:rPr>
                <a:t>a</a:t>
              </a:r>
              <a:r>
                <a:rPr b="0" lang="en-US" sz="2800" spc="-7" strike="noStrike">
                  <a:solidFill>
                    <a:srgbClr val="ffffff"/>
                  </a:solidFill>
                  <a:latin typeface="Arial"/>
                  <a:ea typeface="DejaVu Sans"/>
                </a:rPr>
                <a:t>r</a:t>
              </a:r>
              <a:r>
                <a:rPr b="0" lang="en-US" sz="2800" spc="-21" strike="noStrike">
                  <a:solidFill>
                    <a:srgbClr val="ffffff"/>
                  </a:solidFill>
                  <a:latin typeface="Arial"/>
                  <a:ea typeface="DejaVu Sans"/>
                </a:rPr>
                <a:t>e</a:t>
              </a:r>
              <a:r>
                <a:rPr b="0" lang="en-US" sz="2800" spc="-15" strike="noStrike">
                  <a:solidFill>
                    <a:srgbClr val="ffffff"/>
                  </a:solidFill>
                  <a:latin typeface="Arial"/>
                  <a:ea typeface="DejaVu Sans"/>
                </a:rPr>
                <a:t> endangered</a:t>
              </a:r>
              <a:endParaRPr b="0" lang="en-US" sz="2800" spc="-1" strike="noStrike">
                <a:solidFill>
                  <a:srgbClr val="ffffff"/>
                </a:solidFill>
                <a:latin typeface="Arial"/>
              </a:endParaRPr>
            </a:p>
          </p:txBody>
        </p:sp>
        <p:pic>
          <p:nvPicPr>
            <p:cNvPr id="292" name="Picture 13" descr=""/>
            <p:cNvPicPr/>
            <p:nvPr/>
          </p:nvPicPr>
          <p:blipFill>
            <a:blip r:embed="rId6"/>
            <a:stretch/>
          </p:blipFill>
          <p:spPr>
            <a:xfrm>
              <a:off x="4267080" y="4114800"/>
              <a:ext cx="2903760" cy="1924560"/>
            </a:xfrm>
            <a:prstGeom prst="rect">
              <a:avLst/>
            </a:prstGeom>
            <a:ln w="0">
              <a:noFill/>
            </a:ln>
          </p:spPr>
        </p:pic>
        <p:pic>
          <p:nvPicPr>
            <p:cNvPr id="293" name="Picture 4" descr="Image result for hurricane katrina damage"/>
            <p:cNvPicPr/>
            <p:nvPr/>
          </p:nvPicPr>
          <p:blipFill>
            <a:blip r:embed="rId7"/>
            <a:stretch/>
          </p:blipFill>
          <p:spPr>
            <a:xfrm>
              <a:off x="6161040" y="2806200"/>
              <a:ext cx="2683800" cy="1778760"/>
            </a:xfrm>
            <a:prstGeom prst="rect">
              <a:avLst/>
            </a:prstGeom>
            <a:ln w="0">
              <a:noFill/>
            </a:ln>
          </p:spPr>
        </p:pic>
      </p:grpSp>
      <p:sp>
        <p:nvSpPr>
          <p:cNvPr id="294" name="object 12"/>
          <p:cNvSpPr/>
          <p:nvPr/>
        </p:nvSpPr>
        <p:spPr>
          <a:xfrm>
            <a:off x="3429000" y="632448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PlaceHolder 1"/>
          <p:cNvSpPr>
            <a:spLocks noGrp="1"/>
          </p:cNvSpPr>
          <p:nvPr>
            <p:ph type="title"/>
          </p:nvPr>
        </p:nvSpPr>
        <p:spPr>
          <a:xfrm>
            <a:off x="228600" y="-21600"/>
            <a:ext cx="8705160" cy="12477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Add</a:t>
            </a:r>
            <a:r>
              <a:rPr b="1" lang="en-US" sz="4100" spc="-15" strike="noStrike">
                <a:solidFill>
                  <a:srgbClr val="ffffff"/>
                </a:solidFill>
                <a:latin typeface="Lucida Sans"/>
                <a:ea typeface="DejaVu Sans"/>
              </a:rPr>
              <a:t>i</a:t>
            </a:r>
            <a:r>
              <a:rPr b="1" lang="en-US" sz="4100" spc="-1" strike="noStrike">
                <a:solidFill>
                  <a:srgbClr val="ffffff"/>
                </a:solidFill>
                <a:latin typeface="Lucida Sans"/>
                <a:ea typeface="DejaVu Sans"/>
              </a:rPr>
              <a:t>tio</a:t>
            </a:r>
            <a:r>
              <a:rPr b="1" lang="en-US" sz="4100" spc="-15" strike="noStrike">
                <a:solidFill>
                  <a:srgbClr val="ffffff"/>
                </a:solidFill>
                <a:latin typeface="Lucida Sans"/>
                <a:ea typeface="DejaVu Sans"/>
              </a:rPr>
              <a:t>n</a:t>
            </a:r>
            <a:r>
              <a:rPr b="1" lang="en-US" sz="4100" spc="-1" strike="noStrike">
                <a:solidFill>
                  <a:srgbClr val="ffffff"/>
                </a:solidFill>
                <a:latin typeface="Lucida Sans"/>
                <a:ea typeface="DejaVu Sans"/>
              </a:rPr>
              <a:t>al Train</a:t>
            </a:r>
            <a:r>
              <a:rPr b="1" lang="en-US" sz="4100" spc="-15" strike="noStrike">
                <a:solidFill>
                  <a:srgbClr val="ffffff"/>
                </a:solidFill>
                <a:latin typeface="Lucida Sans"/>
                <a:ea typeface="DejaVu Sans"/>
              </a:rPr>
              <a:t>i</a:t>
            </a:r>
            <a:r>
              <a:rPr b="1" lang="en-US" sz="4100" spc="-1" strike="noStrike">
                <a:solidFill>
                  <a:srgbClr val="ffffff"/>
                </a:solidFill>
                <a:latin typeface="Lucida Sans"/>
                <a:ea typeface="DejaVu Sans"/>
              </a:rPr>
              <a:t>ng Opportunities</a:t>
            </a:r>
            <a:endParaRPr b="0" lang="en-US" sz="4100" spc="-1" strike="noStrike">
              <a:solidFill>
                <a:srgbClr val="ffffff"/>
              </a:solidFill>
              <a:latin typeface="Arial"/>
            </a:endParaRPr>
          </a:p>
        </p:txBody>
      </p:sp>
      <p:sp>
        <p:nvSpPr>
          <p:cNvPr id="500" name="PlaceHolder 2"/>
          <p:cNvSpPr>
            <a:spLocks noGrp="1"/>
          </p:cNvSpPr>
          <p:nvPr>
            <p:ph/>
          </p:nvPr>
        </p:nvSpPr>
        <p:spPr>
          <a:xfrm>
            <a:off x="536040" y="1433160"/>
            <a:ext cx="3609720" cy="3885480"/>
          </a:xfrm>
          <a:prstGeom prst="rect">
            <a:avLst/>
          </a:prstGeom>
          <a:noFill/>
          <a:ln w="0">
            <a:noFill/>
          </a:ln>
        </p:spPr>
        <p:txBody>
          <a:bodyPr lIns="0" rIns="0" tIns="0" bIns="0" anchor="t">
            <a:noAutofit/>
          </a:bodyPr>
          <a:p>
            <a:pPr marL="469800" indent="-457200">
              <a:lnSpc>
                <a:spcPct val="100000"/>
              </a:lnSpc>
              <a:spcBef>
                <a:spcPts val="519"/>
              </a:spcBef>
              <a:buClr>
                <a:srgbClr val="006600"/>
              </a:buClr>
              <a:buSzPct val="65000"/>
              <a:buFont typeface="Arial"/>
              <a:buChar char="•"/>
              <a:tabLst>
                <a:tab algn="l" pos="355680"/>
              </a:tabLst>
            </a:pPr>
            <a:r>
              <a:rPr b="0" lang="en-US" sz="2600" spc="-12" strike="noStrike">
                <a:solidFill>
                  <a:srgbClr val="ffffff"/>
                </a:solidFill>
                <a:latin typeface="Book Antiqua"/>
                <a:ea typeface="DejaVu Sans"/>
              </a:rPr>
              <a:t>Fi</a:t>
            </a:r>
            <a:r>
              <a:rPr b="0" lang="en-US" sz="2600" spc="-7" strike="noStrike">
                <a:solidFill>
                  <a:srgbClr val="ffffff"/>
                </a:solidFill>
                <a:latin typeface="Book Antiqua"/>
                <a:ea typeface="DejaVu Sans"/>
              </a:rPr>
              <a:t>r</a:t>
            </a:r>
            <a:r>
              <a:rPr b="0" lang="en-US" sz="2600" spc="-15" strike="noStrike">
                <a:solidFill>
                  <a:srgbClr val="ffffff"/>
                </a:solidFill>
                <a:latin typeface="Book Antiqua"/>
                <a:ea typeface="DejaVu Sans"/>
              </a:rPr>
              <a:t>st</a:t>
            </a:r>
            <a:r>
              <a:rPr b="0" lang="en-US" sz="2600" spc="-7" strike="noStrike">
                <a:solidFill>
                  <a:srgbClr val="ffffff"/>
                </a:solidFill>
                <a:latin typeface="Book Antiqua"/>
                <a:ea typeface="DejaVu Sans"/>
              </a:rPr>
              <a:t> </a:t>
            </a:r>
            <a:r>
              <a:rPr b="0" lang="en-US" sz="2600" spc="-21" strike="noStrike">
                <a:solidFill>
                  <a:srgbClr val="ffffff"/>
                </a:solidFill>
                <a:latin typeface="Book Antiqua"/>
                <a:ea typeface="DejaVu Sans"/>
              </a:rPr>
              <a:t>a</a:t>
            </a:r>
            <a:r>
              <a:rPr b="0" lang="en-US" sz="2600" spc="-7" strike="noStrike">
                <a:solidFill>
                  <a:srgbClr val="ffffff"/>
                </a:solidFill>
                <a:latin typeface="Book Antiqua"/>
                <a:ea typeface="DejaVu Sans"/>
              </a:rPr>
              <a:t>i</a:t>
            </a:r>
            <a:r>
              <a:rPr b="0" lang="en-US" sz="2600" spc="-21" strike="noStrike">
                <a:solidFill>
                  <a:srgbClr val="ffffff"/>
                </a:solidFill>
                <a:latin typeface="Book Antiqua"/>
                <a:ea typeface="DejaVu Sans"/>
              </a:rPr>
              <a:t>d, CPR, </a:t>
            </a:r>
            <a:r>
              <a:rPr b="0" lang="en-US" sz="2600" spc="-15" strike="noStrike">
                <a:solidFill>
                  <a:srgbClr val="ffffff"/>
                </a:solidFill>
                <a:latin typeface="Book Antiqua"/>
                <a:ea typeface="DejaVu Sans"/>
              </a:rPr>
              <a:t>Automate</a:t>
            </a:r>
            <a:r>
              <a:rPr b="0" lang="en-US" sz="2600" spc="-21" strike="noStrike">
                <a:solidFill>
                  <a:srgbClr val="ffffff"/>
                </a:solidFill>
                <a:latin typeface="Book Antiqua"/>
                <a:ea typeface="DejaVu Sans"/>
              </a:rPr>
              <a:t>d</a:t>
            </a:r>
            <a:r>
              <a:rPr b="0" lang="en-US" sz="2600" spc="-7" strike="noStrike">
                <a:solidFill>
                  <a:srgbClr val="ffffff"/>
                </a:solidFill>
                <a:latin typeface="Book Antiqua"/>
                <a:ea typeface="DejaVu Sans"/>
              </a:rPr>
              <a:t> </a:t>
            </a:r>
            <a:r>
              <a:rPr b="0" lang="en-US" sz="2600" spc="-15" strike="noStrike">
                <a:solidFill>
                  <a:srgbClr val="ffffff"/>
                </a:solidFill>
                <a:latin typeface="Book Antiqua"/>
                <a:ea typeface="DejaVu Sans"/>
              </a:rPr>
              <a:t>Externa</a:t>
            </a:r>
            <a:r>
              <a:rPr b="0" lang="en-US" sz="2600" spc="-12" strike="noStrike">
                <a:solidFill>
                  <a:srgbClr val="ffffff"/>
                </a:solidFill>
                <a:latin typeface="Book Antiqua"/>
                <a:ea typeface="DejaVu Sans"/>
              </a:rPr>
              <a:t>l</a:t>
            </a:r>
            <a:r>
              <a:rPr b="0" lang="en-US" sz="2600" spc="-15" strike="noStrike">
                <a:solidFill>
                  <a:srgbClr val="ffffff"/>
                </a:solidFill>
                <a:latin typeface="Book Antiqua"/>
                <a:ea typeface="DejaVu Sans"/>
              </a:rPr>
              <a:t> Def</a:t>
            </a:r>
            <a:r>
              <a:rPr b="0" lang="en-US" sz="2600" spc="-7" strike="noStrike">
                <a:solidFill>
                  <a:srgbClr val="ffffff"/>
                </a:solidFill>
                <a:latin typeface="Book Antiqua"/>
                <a:ea typeface="DejaVu Sans"/>
              </a:rPr>
              <a:t>i</a:t>
            </a:r>
            <a:r>
              <a:rPr b="0" lang="en-US" sz="2600" spc="-21" strike="noStrike">
                <a:solidFill>
                  <a:srgbClr val="ffffff"/>
                </a:solidFill>
                <a:latin typeface="Book Antiqua"/>
                <a:ea typeface="DejaVu Sans"/>
              </a:rPr>
              <a:t>b</a:t>
            </a:r>
            <a:r>
              <a:rPr b="0" lang="en-US" sz="2600" spc="-7" strike="noStrike">
                <a:solidFill>
                  <a:srgbClr val="ffffff"/>
                </a:solidFill>
                <a:latin typeface="Book Antiqua"/>
                <a:ea typeface="DejaVu Sans"/>
              </a:rPr>
              <a:t>r</a:t>
            </a:r>
            <a:r>
              <a:rPr b="0" lang="en-US" sz="2600" spc="-12" strike="noStrike">
                <a:solidFill>
                  <a:srgbClr val="ffffff"/>
                </a:solidFill>
                <a:latin typeface="Book Antiqua"/>
                <a:ea typeface="DejaVu Sans"/>
              </a:rPr>
              <a:t>il</a:t>
            </a:r>
            <a:r>
              <a:rPr b="0" lang="en-US" sz="2600" spc="-7" strike="noStrike">
                <a:solidFill>
                  <a:srgbClr val="ffffff"/>
                </a:solidFill>
                <a:latin typeface="Book Antiqua"/>
                <a:ea typeface="DejaVu Sans"/>
              </a:rPr>
              <a:t>l</a:t>
            </a:r>
            <a:r>
              <a:rPr b="0" lang="en-US" sz="2600" spc="-15" strike="noStrike">
                <a:solidFill>
                  <a:srgbClr val="ffffff"/>
                </a:solidFill>
                <a:latin typeface="Book Antiqua"/>
                <a:ea typeface="DejaVu Sans"/>
              </a:rPr>
              <a:t>at</a:t>
            </a:r>
            <a:r>
              <a:rPr b="0" lang="en-US" sz="2600" spc="-12" strike="noStrike">
                <a:solidFill>
                  <a:srgbClr val="ffffff"/>
                </a:solidFill>
                <a:latin typeface="Book Antiqua"/>
                <a:ea typeface="DejaVu Sans"/>
              </a:rPr>
              <a:t>or</a:t>
            </a:r>
            <a:r>
              <a:rPr b="0" lang="en-US" sz="2600" spc="-7" strike="noStrike">
                <a:solidFill>
                  <a:srgbClr val="ffffff"/>
                </a:solidFill>
                <a:latin typeface="Book Antiqua"/>
                <a:ea typeface="DejaVu Sans"/>
              </a:rPr>
              <a:t> (</a:t>
            </a:r>
            <a:r>
              <a:rPr b="0" lang="en-US" sz="2600" spc="-21" strike="noStrike">
                <a:solidFill>
                  <a:srgbClr val="ffffff"/>
                </a:solidFill>
                <a:latin typeface="Book Antiqua"/>
                <a:ea typeface="DejaVu Sans"/>
              </a:rPr>
              <a:t>A</a:t>
            </a:r>
            <a:r>
              <a:rPr b="0" lang="en-US" sz="2600" spc="-35" strike="noStrike">
                <a:solidFill>
                  <a:srgbClr val="ffffff"/>
                </a:solidFill>
                <a:latin typeface="Book Antiqua"/>
                <a:ea typeface="DejaVu Sans"/>
              </a:rPr>
              <a:t>E</a:t>
            </a:r>
            <a:r>
              <a:rPr b="0" lang="en-US" sz="2600" spc="-15" strike="noStrike">
                <a:solidFill>
                  <a:srgbClr val="ffffff"/>
                </a:solidFill>
                <a:latin typeface="Book Antiqua"/>
                <a:ea typeface="DejaVu Sans"/>
              </a:rPr>
              <a:t>D)</a:t>
            </a:r>
            <a:r>
              <a:rPr b="0" lang="en-US" sz="2600" spc="-12" strike="noStrike">
                <a:solidFill>
                  <a:srgbClr val="ffffff"/>
                </a:solidFill>
                <a:latin typeface="Book Antiqua"/>
                <a:ea typeface="DejaVu Sans"/>
              </a:rPr>
              <a:t> </a:t>
            </a:r>
            <a:endParaRPr b="0" lang="en-US" sz="2600" spc="-1" strike="noStrike">
              <a:solidFill>
                <a:srgbClr val="ffffff"/>
              </a:solidFill>
              <a:latin typeface="Arial"/>
            </a:endParaRPr>
          </a:p>
          <a:p>
            <a:pPr marL="469800" indent="-457200">
              <a:lnSpc>
                <a:spcPct val="100000"/>
              </a:lnSpc>
              <a:spcBef>
                <a:spcPts val="669"/>
              </a:spcBef>
              <a:buClr>
                <a:srgbClr val="006600"/>
              </a:buClr>
              <a:buSzPct val="65000"/>
              <a:buFont typeface="Arial"/>
              <a:buChar char="•"/>
              <a:tabLst>
                <a:tab algn="l" pos="355680"/>
              </a:tabLst>
            </a:pPr>
            <a:r>
              <a:rPr b="0" lang="en-US" sz="2600" spc="-15" strike="noStrike">
                <a:solidFill>
                  <a:srgbClr val="ffffff"/>
                </a:solidFill>
                <a:latin typeface="Book Antiqua"/>
                <a:ea typeface="DejaVu Sans"/>
              </a:rPr>
              <a:t>Pet Preparedness</a:t>
            </a:r>
            <a:endParaRPr b="0" lang="en-US" sz="2600" spc="-1" strike="noStrike">
              <a:solidFill>
                <a:srgbClr val="ffffff"/>
              </a:solidFill>
              <a:latin typeface="Arial"/>
            </a:endParaRPr>
          </a:p>
          <a:p>
            <a:pPr marL="469800" indent="-457200">
              <a:lnSpc>
                <a:spcPct val="100000"/>
              </a:lnSpc>
              <a:spcBef>
                <a:spcPts val="675"/>
              </a:spcBef>
              <a:buClr>
                <a:srgbClr val="006600"/>
              </a:buClr>
              <a:buSzPct val="65000"/>
              <a:buFont typeface="Arial"/>
              <a:buChar char="•"/>
              <a:tabLst>
                <a:tab algn="l" pos="355680"/>
              </a:tabLst>
            </a:pPr>
            <a:r>
              <a:rPr b="0" lang="en-US" sz="2600" spc="-15" strike="noStrike">
                <a:solidFill>
                  <a:srgbClr val="ffffff"/>
                </a:solidFill>
                <a:latin typeface="Book Antiqua"/>
                <a:ea typeface="DejaVu Sans"/>
              </a:rPr>
              <a:t>Pandemic</a:t>
            </a:r>
            <a:endParaRPr b="0" lang="en-US" sz="2600" spc="-1" strike="noStrike">
              <a:solidFill>
                <a:srgbClr val="ffffff"/>
              </a:solidFill>
              <a:latin typeface="Arial"/>
            </a:endParaRPr>
          </a:p>
          <a:p>
            <a:pPr marL="469800" indent="-457200">
              <a:lnSpc>
                <a:spcPct val="100000"/>
              </a:lnSpc>
              <a:spcBef>
                <a:spcPts val="675"/>
              </a:spcBef>
              <a:buClr>
                <a:srgbClr val="006600"/>
              </a:buClr>
              <a:buSzPct val="65000"/>
              <a:buFont typeface="Arial"/>
              <a:buChar char="•"/>
              <a:tabLst>
                <a:tab algn="l" pos="355680"/>
              </a:tabLst>
            </a:pPr>
            <a:r>
              <a:rPr b="0" lang="en-US" sz="2600" spc="-15" strike="noStrike">
                <a:solidFill>
                  <a:srgbClr val="ffffff"/>
                </a:solidFill>
                <a:latin typeface="Book Antiqua"/>
                <a:ea typeface="DejaVu Sans"/>
              </a:rPr>
              <a:t>STB  </a:t>
            </a:r>
            <a:r>
              <a:rPr b="0" lang="en-US" sz="2000" spc="-15" strike="noStrike">
                <a:solidFill>
                  <a:srgbClr val="ffffff"/>
                </a:solidFill>
                <a:latin typeface="Book Antiqua"/>
                <a:ea typeface="DejaVu Sans"/>
              </a:rPr>
              <a:t>(stop the bleed)</a:t>
            </a:r>
            <a:endParaRPr b="0" lang="en-US" sz="2000" spc="-1" strike="noStrike">
              <a:solidFill>
                <a:srgbClr val="ffffff"/>
              </a:solidFill>
              <a:latin typeface="Arial"/>
            </a:endParaRPr>
          </a:p>
        </p:txBody>
      </p:sp>
      <p:sp>
        <p:nvSpPr>
          <p:cNvPr id="501" name="PlaceHolder 3"/>
          <p:cNvSpPr>
            <a:spLocks noGrp="1"/>
          </p:cNvSpPr>
          <p:nvPr>
            <p:ph/>
          </p:nvPr>
        </p:nvSpPr>
        <p:spPr>
          <a:xfrm>
            <a:off x="4724280" y="1433160"/>
            <a:ext cx="4036320" cy="3885480"/>
          </a:xfrm>
          <a:prstGeom prst="rect">
            <a:avLst/>
          </a:prstGeom>
          <a:noFill/>
          <a:ln w="0">
            <a:noFill/>
          </a:ln>
        </p:spPr>
        <p:txBody>
          <a:bodyPr lIns="0" rIns="0" tIns="0" bIns="0" anchor="t">
            <a:noAutofit/>
          </a:bodyPr>
          <a:p>
            <a:pPr marL="469800" indent="-457200">
              <a:lnSpc>
                <a:spcPct val="100000"/>
              </a:lnSpc>
              <a:spcBef>
                <a:spcPts val="669"/>
              </a:spcBef>
              <a:buClr>
                <a:srgbClr val="006600"/>
              </a:buClr>
              <a:buSzPct val="65000"/>
              <a:buFont typeface="Arial"/>
              <a:buChar char="•"/>
              <a:tabLst>
                <a:tab algn="l" pos="356400"/>
              </a:tabLst>
            </a:pPr>
            <a:r>
              <a:rPr b="0" lang="en-US" sz="2600" spc="-21" strike="noStrike">
                <a:solidFill>
                  <a:srgbClr val="ffffff"/>
                </a:solidFill>
                <a:latin typeface="Book Antiqua"/>
                <a:ea typeface="DejaVu Sans"/>
              </a:rPr>
              <a:t>Sh</a:t>
            </a:r>
            <a:r>
              <a:rPr b="0" lang="en-US" sz="2600" spc="-12" strike="noStrike">
                <a:solidFill>
                  <a:srgbClr val="ffffff"/>
                </a:solidFill>
                <a:latin typeface="Book Antiqua"/>
                <a:ea typeface="DejaVu Sans"/>
              </a:rPr>
              <a:t>elter</a:t>
            </a:r>
            <a:r>
              <a:rPr b="0" lang="en-US" sz="2600" spc="-7" strike="noStrike">
                <a:solidFill>
                  <a:srgbClr val="ffffff"/>
                </a:solidFill>
                <a:latin typeface="Book Antiqua"/>
                <a:ea typeface="DejaVu Sans"/>
              </a:rPr>
              <a:t> </a:t>
            </a:r>
            <a:r>
              <a:rPr b="0" lang="en-US" sz="2600" spc="-21" strike="noStrike">
                <a:solidFill>
                  <a:srgbClr val="ffffff"/>
                </a:solidFill>
                <a:latin typeface="Book Antiqua"/>
                <a:ea typeface="DejaVu Sans"/>
              </a:rPr>
              <a:t>ma</a:t>
            </a:r>
            <a:r>
              <a:rPr b="0" lang="en-US" sz="2600" spc="-12" strike="noStrike">
                <a:solidFill>
                  <a:srgbClr val="ffffff"/>
                </a:solidFill>
                <a:latin typeface="Book Antiqua"/>
                <a:ea typeface="DejaVu Sans"/>
              </a:rPr>
              <a:t>n</a:t>
            </a:r>
            <a:r>
              <a:rPr b="0" lang="en-US" sz="2600" spc="-21" strike="noStrike">
                <a:solidFill>
                  <a:srgbClr val="ffffff"/>
                </a:solidFill>
                <a:latin typeface="Book Antiqua"/>
                <a:ea typeface="DejaVu Sans"/>
              </a:rPr>
              <a:t>a</a:t>
            </a:r>
            <a:r>
              <a:rPr b="0" lang="en-US" sz="2600" spc="-12" strike="noStrike">
                <a:solidFill>
                  <a:srgbClr val="ffffff"/>
                </a:solidFill>
                <a:latin typeface="Book Antiqua"/>
                <a:ea typeface="DejaVu Sans"/>
              </a:rPr>
              <a:t>g</a:t>
            </a:r>
            <a:r>
              <a:rPr b="0" lang="en-US" sz="2600" spc="-21" strike="noStrike">
                <a:solidFill>
                  <a:srgbClr val="ffffff"/>
                </a:solidFill>
                <a:latin typeface="Book Antiqua"/>
                <a:ea typeface="DejaVu Sans"/>
              </a:rPr>
              <a:t>eme</a:t>
            </a:r>
            <a:r>
              <a:rPr b="0" lang="en-US" sz="2600" spc="-12" strike="noStrike">
                <a:solidFill>
                  <a:srgbClr val="ffffff"/>
                </a:solidFill>
                <a:latin typeface="Book Antiqua"/>
                <a:ea typeface="DejaVu Sans"/>
              </a:rPr>
              <a:t>nt (Red Cross)</a:t>
            </a:r>
            <a:endParaRPr b="0" lang="en-US" sz="2600" spc="-1" strike="noStrike">
              <a:solidFill>
                <a:srgbClr val="ffffff"/>
              </a:solidFill>
              <a:latin typeface="Arial"/>
            </a:endParaRPr>
          </a:p>
          <a:p>
            <a:pPr marL="469800" indent="-45720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Tra</a:t>
            </a:r>
            <a:r>
              <a:rPr b="0" lang="en-US" sz="2600" spc="-12" strike="noStrike">
                <a:solidFill>
                  <a:srgbClr val="ffffff"/>
                </a:solidFill>
                <a:latin typeface="Book Antiqua"/>
                <a:ea typeface="DejaVu Sans"/>
              </a:rPr>
              <a:t>ff</a:t>
            </a:r>
            <a:r>
              <a:rPr b="0" lang="en-US" sz="2600" spc="-7" strike="noStrike">
                <a:solidFill>
                  <a:srgbClr val="ffffff"/>
                </a:solidFill>
                <a:latin typeface="Book Antiqua"/>
                <a:ea typeface="DejaVu Sans"/>
              </a:rPr>
              <a:t>i</a:t>
            </a:r>
            <a:r>
              <a:rPr b="0" lang="en-US" sz="2600" spc="-12" strike="noStrike">
                <a:solidFill>
                  <a:srgbClr val="ffffff"/>
                </a:solidFill>
                <a:latin typeface="Book Antiqua"/>
                <a:ea typeface="DejaVu Sans"/>
              </a:rPr>
              <a:t>c/cro</a:t>
            </a:r>
            <a:r>
              <a:rPr b="0" lang="en-US" sz="2600" spc="-21" strike="noStrike">
                <a:solidFill>
                  <a:srgbClr val="ffffff"/>
                </a:solidFill>
                <a:latin typeface="Book Antiqua"/>
                <a:ea typeface="DejaVu Sans"/>
              </a:rPr>
              <a:t>wd</a:t>
            </a:r>
            <a:r>
              <a:rPr b="0" lang="en-US" sz="2600" spc="-7" strike="noStrike">
                <a:solidFill>
                  <a:srgbClr val="ffffff"/>
                </a:solidFill>
                <a:latin typeface="Book Antiqua"/>
                <a:ea typeface="DejaVu Sans"/>
              </a:rPr>
              <a:t> management</a:t>
            </a:r>
            <a:endParaRPr b="0" lang="en-US" sz="2600" spc="-1" strike="noStrike">
              <a:solidFill>
                <a:srgbClr val="ffffff"/>
              </a:solidFill>
              <a:latin typeface="Arial"/>
            </a:endParaRPr>
          </a:p>
          <a:p>
            <a:pPr marL="469800" indent="-457200">
              <a:lnSpc>
                <a:spcPct val="100000"/>
              </a:lnSpc>
              <a:spcBef>
                <a:spcPts val="669"/>
              </a:spcBef>
              <a:buClr>
                <a:srgbClr val="006600"/>
              </a:buClr>
              <a:buSzPct val="65000"/>
              <a:buFont typeface="Arial"/>
              <a:buChar char="•"/>
              <a:tabLst>
                <a:tab algn="l" pos="356400"/>
              </a:tabLst>
            </a:pPr>
            <a:r>
              <a:rPr b="0" lang="en-US" sz="2600" spc="-12" strike="noStrike">
                <a:solidFill>
                  <a:srgbClr val="ffffff"/>
                </a:solidFill>
                <a:latin typeface="Book Antiqua"/>
                <a:ea typeface="DejaVu Sans"/>
              </a:rPr>
              <a:t>Utili</a:t>
            </a:r>
            <a:r>
              <a:rPr b="0" lang="en-US" sz="2600" spc="-7" strike="noStrike">
                <a:solidFill>
                  <a:srgbClr val="ffffff"/>
                </a:solidFill>
                <a:latin typeface="Book Antiqua"/>
                <a:ea typeface="DejaVu Sans"/>
              </a:rPr>
              <a:t>t</a:t>
            </a:r>
            <a:r>
              <a:rPr b="0" lang="en-US" sz="2600" spc="-12" strike="noStrike">
                <a:solidFill>
                  <a:srgbClr val="ffffff"/>
                </a:solidFill>
                <a:latin typeface="Book Antiqua"/>
                <a:ea typeface="DejaVu Sans"/>
              </a:rPr>
              <a:t>i</a:t>
            </a:r>
            <a:r>
              <a:rPr b="0" lang="en-US" sz="2600" spc="-15" strike="noStrike">
                <a:solidFill>
                  <a:srgbClr val="ffffff"/>
                </a:solidFill>
                <a:latin typeface="Book Antiqua"/>
                <a:ea typeface="DejaVu Sans"/>
              </a:rPr>
              <a:t>es</a:t>
            </a:r>
            <a:r>
              <a:rPr b="0" lang="en-US" sz="2600" spc="-7" strike="noStrike">
                <a:solidFill>
                  <a:srgbClr val="ffffff"/>
                </a:solidFill>
                <a:latin typeface="Book Antiqua"/>
                <a:ea typeface="DejaVu Sans"/>
              </a:rPr>
              <a:t> </a:t>
            </a:r>
            <a:r>
              <a:rPr b="0" lang="en-US" sz="2600" spc="-15" strike="noStrike">
                <a:solidFill>
                  <a:srgbClr val="ffffff"/>
                </a:solidFill>
                <a:latin typeface="Book Antiqua"/>
                <a:ea typeface="DejaVu Sans"/>
              </a:rPr>
              <a:t>co</a:t>
            </a:r>
            <a:r>
              <a:rPr b="0" lang="en-US" sz="2600" spc="-21" strike="noStrike">
                <a:solidFill>
                  <a:srgbClr val="ffffff"/>
                </a:solidFill>
                <a:latin typeface="Book Antiqua"/>
                <a:ea typeface="DejaVu Sans"/>
              </a:rPr>
              <a:t>n</a:t>
            </a:r>
            <a:r>
              <a:rPr b="0" lang="en-US" sz="2600" spc="-7" strike="noStrike">
                <a:solidFill>
                  <a:srgbClr val="ffffff"/>
                </a:solidFill>
                <a:latin typeface="Book Antiqua"/>
                <a:ea typeface="DejaVu Sans"/>
              </a:rPr>
              <a:t>t</a:t>
            </a:r>
            <a:r>
              <a:rPr b="0" lang="en-US" sz="2600" spc="-12" strike="noStrike">
                <a:solidFill>
                  <a:srgbClr val="ffffff"/>
                </a:solidFill>
                <a:latin typeface="Book Antiqua"/>
                <a:ea typeface="DejaVu Sans"/>
              </a:rPr>
              <a:t>r</a:t>
            </a:r>
            <a:r>
              <a:rPr b="0" lang="en-US" sz="2600" spc="-15" strike="noStrike">
                <a:solidFill>
                  <a:srgbClr val="ffffff"/>
                </a:solidFill>
                <a:latin typeface="Book Antiqua"/>
                <a:ea typeface="DejaVu Sans"/>
              </a:rPr>
              <a:t>o</a:t>
            </a:r>
            <a:r>
              <a:rPr b="0" lang="en-US" sz="2600" spc="-12" strike="noStrike">
                <a:solidFill>
                  <a:srgbClr val="ffffff"/>
                </a:solidFill>
                <a:latin typeface="Book Antiqua"/>
                <a:ea typeface="DejaVu Sans"/>
              </a:rPr>
              <a:t>l (PGE)</a:t>
            </a:r>
            <a:endParaRPr b="0" lang="en-US" sz="2600" spc="-1" strike="noStrike">
              <a:solidFill>
                <a:srgbClr val="ffffff"/>
              </a:solidFill>
              <a:latin typeface="Arial"/>
            </a:endParaRPr>
          </a:p>
          <a:p>
            <a:pPr marL="469800" indent="-457200">
              <a:lnSpc>
                <a:spcPct val="100000"/>
              </a:lnSpc>
              <a:spcBef>
                <a:spcPts val="669"/>
              </a:spcBef>
              <a:buClr>
                <a:srgbClr val="006600"/>
              </a:buClr>
              <a:buSzPct val="65000"/>
              <a:buFont typeface="Arial"/>
              <a:buChar char="•"/>
              <a:tabLst>
                <a:tab algn="l" pos="356400"/>
              </a:tabLst>
            </a:pPr>
            <a:r>
              <a:rPr b="0" lang="en-US" sz="2600" spc="-15" strike="noStrike">
                <a:solidFill>
                  <a:srgbClr val="ffffff"/>
                </a:solidFill>
                <a:latin typeface="Book Antiqua"/>
                <a:ea typeface="DejaVu Sans"/>
              </a:rPr>
              <a:t>Flooding preparedness</a:t>
            </a:r>
            <a:endParaRPr b="0" lang="en-US" sz="2600" spc="-1" strike="noStrike">
              <a:solidFill>
                <a:srgbClr val="ffffff"/>
              </a:solidFill>
              <a:latin typeface="Arial"/>
            </a:endParaRPr>
          </a:p>
        </p:txBody>
      </p:sp>
      <p:pic>
        <p:nvPicPr>
          <p:cNvPr id="502" name="Picture 8" descr=""/>
          <p:cNvPicPr/>
          <p:nvPr/>
        </p:nvPicPr>
        <p:blipFill>
          <a:blip r:embed="rId1"/>
          <a:stretch/>
        </p:blipFill>
        <p:spPr>
          <a:xfrm>
            <a:off x="7620120" y="5943600"/>
            <a:ext cx="1217160" cy="704520"/>
          </a:xfrm>
          <a:prstGeom prst="rect">
            <a:avLst/>
          </a:prstGeom>
          <a:ln w="0">
            <a:noFill/>
          </a:ln>
        </p:spPr>
      </p:pic>
      <p:sp>
        <p:nvSpPr>
          <p:cNvPr id="503" name="object 4"/>
          <p:cNvSpPr/>
          <p:nvPr/>
        </p:nvSpPr>
        <p:spPr>
          <a:xfrm>
            <a:off x="457200" y="5867280"/>
            <a:ext cx="1217160" cy="704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04" name="TextBox 5"/>
          <p:cNvSpPr/>
          <p:nvPr/>
        </p:nvSpPr>
        <p:spPr>
          <a:xfrm>
            <a:off x="685800" y="5105520"/>
            <a:ext cx="802836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2000" spc="-1" strike="noStrike" u="sng">
                <a:solidFill>
                  <a:srgbClr val="0070c0"/>
                </a:solidFill>
                <a:uFillTx/>
                <a:latin typeface="Arial"/>
                <a:ea typeface="DejaVu Sans"/>
              </a:rPr>
              <a:t>www.ready.gov/citizen-corpstraining/fema-independent-study-courses</a:t>
            </a:r>
            <a:endParaRPr b="0" lang="en-US" sz="2000" spc="-1" strike="noStrike">
              <a:solidFill>
                <a:srgbClr val="ffffff"/>
              </a:solidFill>
              <a:latin typeface="Arial"/>
            </a:endParaRPr>
          </a:p>
          <a:p>
            <a:pPr>
              <a:lnSpc>
                <a:spcPct val="100000"/>
              </a:lnSpc>
            </a:pPr>
            <a:endParaRPr b="0" lang="en-US" sz="2000" spc="-1" strike="noStrike">
              <a:solidFill>
                <a:srgbClr val="ffffff"/>
              </a:solidFill>
              <a:latin typeface="Arial"/>
            </a:endParaRPr>
          </a:p>
          <a:p>
            <a:pPr algn="ctr">
              <a:lnSpc>
                <a:spcPct val="100000"/>
              </a:lnSpc>
            </a:pPr>
            <a:r>
              <a:rPr b="0" lang="en-US" sz="2000" spc="-1" strike="noStrike">
                <a:solidFill>
                  <a:srgbClr val="0070c0"/>
                </a:solidFill>
                <a:latin typeface="Arial"/>
                <a:ea typeface="DejaVu Sans"/>
              </a:rPr>
              <a:t>Youtube videos, other sources</a:t>
            </a:r>
            <a:endParaRPr b="0" lang="en-US" sz="2000" spc="-1" strike="noStrike">
              <a:solidFill>
                <a:srgbClr val="ffffff"/>
              </a:solidFill>
              <a:latin typeface="Arial"/>
            </a:endParaRPr>
          </a:p>
        </p:txBody>
      </p:sp>
      <p:sp>
        <p:nvSpPr>
          <p:cNvPr id="505"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CERT Size-up</a:t>
            </a:r>
            <a:endParaRPr b="0" lang="en-US" sz="4100" spc="-1" strike="noStrike">
              <a:solidFill>
                <a:srgbClr val="ffffff"/>
              </a:solidFill>
              <a:latin typeface="Arial"/>
            </a:endParaRPr>
          </a:p>
        </p:txBody>
      </p:sp>
      <p:sp>
        <p:nvSpPr>
          <p:cNvPr id="507" name="PlaceHolder 2"/>
          <p:cNvSpPr>
            <a:spLocks noGrp="1"/>
          </p:cNvSpPr>
          <p:nvPr>
            <p:ph/>
          </p:nvPr>
        </p:nvSpPr>
        <p:spPr>
          <a:xfrm>
            <a:off x="536040" y="1433160"/>
            <a:ext cx="3609720" cy="4122000"/>
          </a:xfrm>
          <a:prstGeom prst="rect">
            <a:avLst/>
          </a:prstGeom>
          <a:noFill/>
          <a:ln w="0">
            <a:noFill/>
          </a:ln>
        </p:spPr>
        <p:txBody>
          <a:bodyPr lIns="90000" rIns="90000" tIns="45000" bIns="45000" anchor="t">
            <a:normAutofit fontScale="86000"/>
          </a:bodyPr>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Gather Facts</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Assess Damage</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Consider Probabilities</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Assess Your Situation</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Establish Priorities</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Make Decisions</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Develop Plan of Action</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Take Action</a:t>
            </a:r>
            <a:endParaRPr b="0" lang="en-US" sz="2700" spc="-1" strike="noStrike">
              <a:solidFill>
                <a:srgbClr val="ffffff"/>
              </a:solidFill>
              <a:latin typeface="Arial"/>
            </a:endParaRPr>
          </a:p>
          <a:p>
            <a:pPr marL="494280" indent="-494280">
              <a:lnSpc>
                <a:spcPct val="100000"/>
              </a:lnSpc>
              <a:spcBef>
                <a:spcPts val="541"/>
              </a:spcBef>
              <a:buClr>
                <a:srgbClr val="ffffff"/>
              </a:buClr>
              <a:buSzPct val="65000"/>
              <a:buFont typeface="OpenSymbol"/>
              <a:buAutoNum type="arabicPeriod"/>
            </a:pPr>
            <a:r>
              <a:rPr b="0" lang="en-US" sz="2700" spc="-1" strike="noStrike">
                <a:solidFill>
                  <a:srgbClr val="ffffff"/>
                </a:solidFill>
                <a:latin typeface="Book Antiqua"/>
                <a:ea typeface="DejaVu Sans"/>
              </a:rPr>
              <a:t>Evaluate Progress</a:t>
            </a:r>
            <a:endParaRPr b="0" lang="en-US" sz="2700" spc="-1" strike="noStrike">
              <a:solidFill>
                <a:srgbClr val="ffffff"/>
              </a:solidFill>
              <a:latin typeface="Arial"/>
            </a:endParaRPr>
          </a:p>
          <a:p>
            <a:pPr marL="211680" indent="0">
              <a:lnSpc>
                <a:spcPct val="100000"/>
              </a:lnSpc>
              <a:spcBef>
                <a:spcPts val="519"/>
              </a:spcBef>
              <a:buNone/>
              <a:tabLst>
                <a:tab algn="l" pos="0"/>
              </a:tabLst>
            </a:pPr>
            <a:endParaRPr b="0" lang="en-US" sz="2600" spc="-1" strike="noStrike">
              <a:solidFill>
                <a:srgbClr val="ffffff"/>
              </a:solidFill>
              <a:latin typeface="Arial"/>
            </a:endParaRPr>
          </a:p>
        </p:txBody>
      </p:sp>
      <p:sp>
        <p:nvSpPr>
          <p:cNvPr id="508" name="PlaceHolder 3"/>
          <p:cNvSpPr>
            <a:spLocks noGrp="1"/>
          </p:cNvSpPr>
          <p:nvPr>
            <p:ph/>
          </p:nvPr>
        </p:nvSpPr>
        <p:spPr>
          <a:xfrm>
            <a:off x="5638680" y="2666880"/>
            <a:ext cx="2607840" cy="1369440"/>
          </a:xfrm>
          <a:prstGeom prst="rect">
            <a:avLst/>
          </a:prstGeom>
          <a:noFill/>
          <a:ln w="0">
            <a:noFill/>
          </a:ln>
        </p:spPr>
        <p:txBody>
          <a:bodyPr lIns="90000" rIns="90000" tIns="45000" bIns="45000" anchor="t">
            <a:normAutofit fontScale="91000"/>
          </a:bodyPr>
          <a:p>
            <a:pPr marL="585000" indent="-438480" algn="ctr">
              <a:lnSpc>
                <a:spcPct val="100000"/>
              </a:lnSpc>
              <a:spcBef>
                <a:spcPts val="400"/>
              </a:spcBef>
              <a:buClr>
                <a:srgbClr val="f9f9f9"/>
              </a:buClr>
              <a:buSzPct val="65000"/>
              <a:buFont typeface="Wingdings 2" charset="2"/>
              <a:buChar char=""/>
            </a:pPr>
            <a:r>
              <a:rPr b="1" lang="en-US" sz="2000" spc="-1" strike="noStrike">
                <a:solidFill>
                  <a:srgbClr val="ff3300"/>
                </a:solidFill>
                <a:latin typeface="Arial"/>
                <a:ea typeface="DejaVu Sans"/>
              </a:rPr>
              <a:t>REMEMBER:</a:t>
            </a:r>
            <a:r>
              <a:rPr b="1" lang="en-US" sz="2000" spc="-1" strike="noStrike">
                <a:solidFill>
                  <a:srgbClr val="ffffff"/>
                </a:solidFill>
                <a:latin typeface="Arial"/>
                <a:ea typeface="DejaVu Sans"/>
              </a:rPr>
              <a:t> CERT SIZEUP IS A CONTINUAL PROCESS</a:t>
            </a:r>
            <a:endParaRPr b="0" lang="en-US" sz="2000" spc="-1" strike="noStrike">
              <a:solidFill>
                <a:srgbClr val="ffffff"/>
              </a:solidFill>
              <a:latin typeface="Arial"/>
            </a:endParaRPr>
          </a:p>
          <a:p>
            <a:pPr marL="227880" indent="0">
              <a:lnSpc>
                <a:spcPct val="100000"/>
              </a:lnSpc>
              <a:spcBef>
                <a:spcPts val="519"/>
              </a:spcBef>
              <a:buNone/>
              <a:tabLst>
                <a:tab algn="l" pos="0"/>
              </a:tabLst>
            </a:pPr>
            <a:endParaRPr b="0" lang="en-US" sz="2600" spc="-1" strike="noStrike">
              <a:solidFill>
                <a:srgbClr val="ffffff"/>
              </a:solidFill>
              <a:latin typeface="Arial"/>
            </a:endParaRPr>
          </a:p>
        </p:txBody>
      </p:sp>
      <p:sp>
        <p:nvSpPr>
          <p:cNvPr id="509" name="Curved Left Arrow 4"/>
          <p:cNvSpPr/>
          <p:nvPr/>
        </p:nvSpPr>
        <p:spPr>
          <a:xfrm rot="20956800">
            <a:off x="7948800" y="1961280"/>
            <a:ext cx="805680" cy="1976040"/>
          </a:xfrm>
          <a:prstGeom prst="curvedLeftArrow">
            <a:avLst>
              <a:gd name="adj1" fmla="val 25000"/>
              <a:gd name="adj2" fmla="val 50000"/>
              <a:gd name="adj3" fmla="val 25000"/>
            </a:avLst>
          </a:prstGeom>
          <a:solidFill>
            <a:srgbClr val="ceb966"/>
          </a:solidFill>
          <a:ln>
            <a:solidFill>
              <a:srgbClr val="98884b"/>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ffffff"/>
              </a:solidFill>
              <a:latin typeface="Book Antiqua"/>
              <a:ea typeface="DejaVu Sans"/>
            </a:endParaRPr>
          </a:p>
        </p:txBody>
      </p:sp>
      <p:sp>
        <p:nvSpPr>
          <p:cNvPr id="510" name="Curved Left Arrow 5"/>
          <p:cNvSpPr/>
          <p:nvPr/>
        </p:nvSpPr>
        <p:spPr>
          <a:xfrm rot="5400000">
            <a:off x="6790680" y="3574440"/>
            <a:ext cx="729360" cy="1809720"/>
          </a:xfrm>
          <a:prstGeom prst="curvedLeftArrow">
            <a:avLst>
              <a:gd name="adj1" fmla="val 25000"/>
              <a:gd name="adj2" fmla="val 50000"/>
              <a:gd name="adj3" fmla="val 25000"/>
            </a:avLst>
          </a:prstGeom>
          <a:solidFill>
            <a:srgbClr val="ceb966"/>
          </a:solidFill>
          <a:ln>
            <a:solidFill>
              <a:srgbClr val="98884b"/>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ffffff"/>
              </a:solidFill>
              <a:latin typeface="Book Antiqua"/>
              <a:ea typeface="DejaVu Sans"/>
            </a:endParaRPr>
          </a:p>
        </p:txBody>
      </p:sp>
      <p:sp>
        <p:nvSpPr>
          <p:cNvPr id="511" name="Curved Left Arrow 7"/>
          <p:cNvSpPr/>
          <p:nvPr/>
        </p:nvSpPr>
        <p:spPr>
          <a:xfrm rot="12950400">
            <a:off x="5841720" y="1730520"/>
            <a:ext cx="729360" cy="1706400"/>
          </a:xfrm>
          <a:prstGeom prst="curvedLeftArrow">
            <a:avLst>
              <a:gd name="adj1" fmla="val 25000"/>
              <a:gd name="adj2" fmla="val 50000"/>
              <a:gd name="adj3" fmla="val 25000"/>
            </a:avLst>
          </a:prstGeom>
          <a:solidFill>
            <a:srgbClr val="ceb966"/>
          </a:solidFill>
          <a:ln>
            <a:solidFill>
              <a:srgbClr val="98884b"/>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ffffff"/>
              </a:solidFill>
              <a:latin typeface="Book Antiqua"/>
              <a:ea typeface="DejaVu Sans"/>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13" name="PlaceHolder 1"/>
          <p:cNvSpPr>
            <a:spLocks noGrp="1"/>
          </p:cNvSpPr>
          <p:nvPr>
            <p:ph type="title"/>
          </p:nvPr>
        </p:nvSpPr>
        <p:spPr>
          <a:xfrm>
            <a:off x="142200" y="5976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500" spc="-1" strike="noStrike">
                <a:solidFill>
                  <a:srgbClr val="ffffff"/>
                </a:solidFill>
                <a:latin typeface="Lucida Sans"/>
                <a:ea typeface="DejaVu Sans"/>
              </a:rPr>
              <a:t>Obtain Personal</a:t>
            </a:r>
            <a:r>
              <a:rPr b="1" lang="en-US" sz="3500" spc="-32" strike="noStrike">
                <a:solidFill>
                  <a:srgbClr val="ffffff"/>
                </a:solidFill>
                <a:latin typeface="Lucida Sans"/>
                <a:ea typeface="DejaVu Sans"/>
              </a:rPr>
              <a:t> </a:t>
            </a:r>
            <a:r>
              <a:rPr b="1" lang="en-US" sz="3500" spc="-1" strike="noStrike">
                <a:solidFill>
                  <a:srgbClr val="ffffff"/>
                </a:solidFill>
                <a:latin typeface="Lucida Sans"/>
                <a:ea typeface="DejaVu Sans"/>
              </a:rPr>
              <a:t>Protective</a:t>
            </a:r>
            <a:r>
              <a:rPr b="1" lang="en-US" sz="3500" spc="-26" strike="noStrike">
                <a:solidFill>
                  <a:srgbClr val="ffffff"/>
                </a:solidFill>
                <a:latin typeface="Lucida Sans"/>
                <a:ea typeface="DejaVu Sans"/>
              </a:rPr>
              <a:t> </a:t>
            </a:r>
            <a:r>
              <a:rPr b="1" lang="en-US" sz="3500" spc="-1" strike="noStrike">
                <a:solidFill>
                  <a:srgbClr val="ffffff"/>
                </a:solidFill>
                <a:latin typeface="Lucida Sans"/>
                <a:ea typeface="DejaVu Sans"/>
              </a:rPr>
              <a:t>Eq</a:t>
            </a:r>
            <a:r>
              <a:rPr b="1" lang="en-US" sz="3500" spc="-15" strike="noStrike">
                <a:solidFill>
                  <a:srgbClr val="ffffff"/>
                </a:solidFill>
                <a:latin typeface="Lucida Sans"/>
                <a:ea typeface="DejaVu Sans"/>
              </a:rPr>
              <a:t>u</a:t>
            </a:r>
            <a:r>
              <a:rPr b="1" lang="en-US" sz="3500" spc="-1" strike="noStrike">
                <a:solidFill>
                  <a:srgbClr val="ffffff"/>
                </a:solidFill>
                <a:latin typeface="Lucida Sans"/>
                <a:ea typeface="DejaVu Sans"/>
              </a:rPr>
              <a:t>ipme</a:t>
            </a:r>
            <a:r>
              <a:rPr b="1" lang="en-US" sz="3500" spc="-15" strike="noStrike">
                <a:solidFill>
                  <a:srgbClr val="ffffff"/>
                </a:solidFill>
                <a:latin typeface="Lucida Sans"/>
                <a:ea typeface="DejaVu Sans"/>
              </a:rPr>
              <a:t>n</a:t>
            </a:r>
            <a:r>
              <a:rPr b="1" lang="en-US" sz="3500" spc="-1" strike="noStrike">
                <a:solidFill>
                  <a:srgbClr val="ffffff"/>
                </a:solidFill>
                <a:latin typeface="Lucida Sans"/>
                <a:ea typeface="DejaVu Sans"/>
              </a:rPr>
              <a:t>t</a:t>
            </a:r>
            <a:endParaRPr b="0" lang="en-US" sz="3500" spc="-1" strike="noStrike">
              <a:solidFill>
                <a:srgbClr val="ffffff"/>
              </a:solidFill>
              <a:latin typeface="Arial"/>
            </a:endParaRPr>
          </a:p>
        </p:txBody>
      </p:sp>
      <p:sp>
        <p:nvSpPr>
          <p:cNvPr id="514" name="object 5"/>
          <p:cNvSpPr/>
          <p:nvPr/>
        </p:nvSpPr>
        <p:spPr>
          <a:xfrm>
            <a:off x="376200" y="1644480"/>
            <a:ext cx="3207600" cy="390060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2800" spc="-1" strike="noStrike">
                <a:solidFill>
                  <a:srgbClr val="ffffff"/>
                </a:solidFill>
                <a:latin typeface="Arial"/>
                <a:ea typeface="DejaVu Sans"/>
              </a:rPr>
              <a:t>Hard Hat</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Gog</a:t>
            </a:r>
            <a:r>
              <a:rPr b="0" lang="en-US" sz="2800" spc="-15" strike="noStrike">
                <a:solidFill>
                  <a:srgbClr val="ffffff"/>
                </a:solidFill>
                <a:latin typeface="Arial"/>
                <a:ea typeface="DejaVu Sans"/>
              </a:rPr>
              <a:t>g</a:t>
            </a:r>
            <a:r>
              <a:rPr b="0" lang="en-US" sz="2800" spc="-1" strike="noStrike">
                <a:solidFill>
                  <a:srgbClr val="ffffff"/>
                </a:solidFill>
                <a:latin typeface="Arial"/>
                <a:ea typeface="DejaVu Sans"/>
              </a:rPr>
              <a:t>les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N95</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M</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sk</a:t>
            </a:r>
            <a:endParaRPr b="0" lang="en-US" sz="28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2800" spc="-1" strike="noStrike">
                <a:solidFill>
                  <a:srgbClr val="ffffff"/>
                </a:solidFill>
                <a:latin typeface="Arial"/>
                <a:ea typeface="DejaVu Sans"/>
              </a:rPr>
              <a:t>Gloves</a:t>
            </a:r>
            <a:r>
              <a:rPr b="0" lang="en-US" sz="2800" spc="-41" strike="noStrike">
                <a:solidFill>
                  <a:srgbClr val="ffffff"/>
                </a:solidFill>
                <a:latin typeface="Arial"/>
                <a:ea typeface="DejaVu Sans"/>
              </a:rPr>
              <a:t> </a:t>
            </a:r>
            <a:r>
              <a:rPr b="0" lang="en-US" sz="2800" spc="-1" strike="noStrike">
                <a:solidFill>
                  <a:srgbClr val="ffffff"/>
                </a:solidFill>
                <a:latin typeface="Arial"/>
                <a:ea typeface="DejaVu Sans"/>
              </a:rPr>
              <a:t>(work a</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d</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nitrile)</a:t>
            </a:r>
            <a:endParaRPr b="0" lang="en-US" sz="28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2800" spc="-1" strike="noStrike">
                <a:solidFill>
                  <a:srgbClr val="ffffff"/>
                </a:solidFill>
                <a:latin typeface="Arial"/>
                <a:ea typeface="DejaVu Sans"/>
              </a:rPr>
              <a:t>St</a:t>
            </a:r>
            <a:r>
              <a:rPr b="0" lang="en-US" sz="2800" spc="-15" strike="noStrike">
                <a:solidFill>
                  <a:srgbClr val="ffffff"/>
                </a:solidFill>
                <a:latin typeface="Arial"/>
                <a:ea typeface="DejaVu Sans"/>
              </a:rPr>
              <a:t>u</a:t>
            </a:r>
            <a:r>
              <a:rPr b="0" lang="en-US" sz="2800" spc="-1" strike="noStrike">
                <a:solidFill>
                  <a:srgbClr val="ffffff"/>
                </a:solidFill>
                <a:latin typeface="Arial"/>
                <a:ea typeface="DejaVu Sans"/>
              </a:rPr>
              <a:t>rdy</a:t>
            </a:r>
            <a:r>
              <a:rPr b="0" lang="en-US" sz="2800" spc="-32" strike="noStrike">
                <a:solidFill>
                  <a:srgbClr val="ffffff"/>
                </a:solidFill>
                <a:latin typeface="Arial"/>
                <a:ea typeface="DejaVu Sans"/>
              </a:rPr>
              <a:t> </a:t>
            </a:r>
            <a:r>
              <a:rPr b="0" lang="en-US" sz="2800" spc="-1" strike="noStrike">
                <a:solidFill>
                  <a:srgbClr val="ffffff"/>
                </a:solidFill>
                <a:latin typeface="Arial"/>
                <a:ea typeface="DejaVu Sans"/>
              </a:rPr>
              <a:t>sho</a:t>
            </a:r>
            <a:r>
              <a:rPr b="0" lang="en-US" sz="2800" spc="-21" strike="noStrike">
                <a:solidFill>
                  <a:srgbClr val="ffffff"/>
                </a:solidFill>
                <a:latin typeface="Arial"/>
                <a:ea typeface="DejaVu Sans"/>
              </a:rPr>
              <a:t>e</a:t>
            </a:r>
            <a:r>
              <a:rPr b="0" lang="en-US" sz="2800" spc="-1" strike="noStrike">
                <a:solidFill>
                  <a:srgbClr val="ffffff"/>
                </a:solidFill>
                <a:latin typeface="Arial"/>
                <a:ea typeface="DejaVu Sans"/>
              </a:rPr>
              <a:t>s</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or work</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b</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ots</a:t>
            </a:r>
            <a:endParaRPr b="0" lang="en-US" sz="28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2800" spc="-1" strike="noStrike">
                <a:solidFill>
                  <a:srgbClr val="ffffff"/>
                </a:solidFill>
                <a:latin typeface="Arial"/>
                <a:ea typeface="DejaVu Sans"/>
              </a:rPr>
              <a:t>Safety vest</a:t>
            </a:r>
            <a:endParaRPr b="0" lang="en-US" sz="2800" spc="-1" strike="noStrike">
              <a:solidFill>
                <a:srgbClr val="ffffff"/>
              </a:solidFill>
              <a:latin typeface="Arial"/>
            </a:endParaRPr>
          </a:p>
        </p:txBody>
      </p:sp>
      <p:sp>
        <p:nvSpPr>
          <p:cNvPr id="515" name="object 6"/>
          <p:cNvSpPr/>
          <p:nvPr/>
        </p:nvSpPr>
        <p:spPr>
          <a:xfrm>
            <a:off x="4267080" y="1649520"/>
            <a:ext cx="4388760" cy="31964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16" name="object 7"/>
          <p:cNvSpPr/>
          <p:nvPr/>
        </p:nvSpPr>
        <p:spPr>
          <a:xfrm>
            <a:off x="4262400" y="1644480"/>
            <a:ext cx="4398480" cy="3206520"/>
          </a:xfrm>
          <a:custGeom>
            <a:avLst/>
            <a:gdLst>
              <a:gd name="textAreaLeft" fmla="*/ 0 w 4398480"/>
              <a:gd name="textAreaRight" fmla="*/ 4400640 w 4398480"/>
              <a:gd name="textAreaTop" fmla="*/ 0 h 3206520"/>
              <a:gd name="textAreaBottom" fmla="*/ 3208680 h 3206520"/>
            </a:gdLst>
            <a:ahLst/>
            <a:rect l="textAreaLeft" t="textAreaTop" r="textAreaRight" b="textAreaBottom"/>
            <a:pathLst>
              <a:path w="4400550" h="3208654">
                <a:moveTo>
                  <a:pt x="0" y="3208274"/>
                </a:moveTo>
                <a:lnTo>
                  <a:pt x="4400550" y="3208274"/>
                </a:lnTo>
                <a:lnTo>
                  <a:pt x="4400550" y="0"/>
                </a:lnTo>
                <a:lnTo>
                  <a:pt x="0" y="0"/>
                </a:lnTo>
                <a:lnTo>
                  <a:pt x="0" y="3208274"/>
                </a:lnTo>
                <a:close/>
              </a:path>
            </a:pathLst>
          </a:custGeom>
          <a:noFill/>
          <a:ln w="9525">
            <a:solidFill>
              <a:srgbClr val="000000"/>
            </a:solidFill>
            <a:round/>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517" name="Picture 10" descr=""/>
          <p:cNvPicPr/>
          <p:nvPr/>
        </p:nvPicPr>
        <p:blipFill>
          <a:blip r:embed="rId3"/>
          <a:stretch/>
        </p:blipFill>
        <p:spPr>
          <a:xfrm>
            <a:off x="7620120" y="5943600"/>
            <a:ext cx="1217160" cy="704520"/>
          </a:xfrm>
          <a:prstGeom prst="rect">
            <a:avLst/>
          </a:prstGeom>
          <a:ln w="0">
            <a:noFill/>
          </a:ln>
        </p:spPr>
      </p:pic>
      <p:sp>
        <p:nvSpPr>
          <p:cNvPr id="518" name="object 4"/>
          <p:cNvSpPr/>
          <p:nvPr/>
        </p:nvSpPr>
        <p:spPr>
          <a:xfrm>
            <a:off x="380880" y="586728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19"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Getting involved in CERT</a:t>
            </a:r>
            <a:endParaRPr b="0" lang="en-US" sz="4100" spc="-1" strike="noStrike">
              <a:solidFill>
                <a:srgbClr val="ffffff"/>
              </a:solidFill>
              <a:latin typeface="Arial"/>
            </a:endParaRPr>
          </a:p>
        </p:txBody>
      </p:sp>
      <p:sp>
        <p:nvSpPr>
          <p:cNvPr id="521" name="PlaceHolder 2"/>
          <p:cNvSpPr>
            <a:spLocks noGrp="1"/>
          </p:cNvSpPr>
          <p:nvPr>
            <p:ph/>
          </p:nvPr>
        </p:nvSpPr>
        <p:spPr>
          <a:xfrm>
            <a:off x="533520" y="1371600"/>
            <a:ext cx="8379720" cy="4414320"/>
          </a:xfrm>
          <a:prstGeom prst="rect">
            <a:avLst/>
          </a:prstGeom>
          <a:noFill/>
          <a:ln w="0">
            <a:noFill/>
          </a:ln>
        </p:spPr>
        <p:txBody>
          <a:bodyPr lIns="90000" rIns="90000" tIns="45000" bIns="45000" anchor="t">
            <a:noAutofit/>
          </a:bodyPr>
          <a:p>
            <a:pPr marL="469800" indent="-457200">
              <a:lnSpc>
                <a:spcPct val="100000"/>
              </a:lnSpc>
              <a:spcBef>
                <a:spcPts val="720"/>
              </a:spcBef>
              <a:buClr>
                <a:srgbClr val="006600"/>
              </a:buClr>
              <a:buSzPct val="65000"/>
              <a:buFont typeface="Arial"/>
              <a:buChar char="•"/>
              <a:tabLst>
                <a:tab algn="l" pos="355680"/>
              </a:tabLst>
            </a:pPr>
            <a:r>
              <a:rPr b="1" lang="en-US" sz="3600" spc="-15" strike="noStrike">
                <a:solidFill>
                  <a:srgbClr val="ffffff"/>
                </a:solidFill>
                <a:latin typeface="Book Antiqua"/>
                <a:ea typeface="DejaVu Sans"/>
              </a:rPr>
              <a:t>Tra</a:t>
            </a:r>
            <a:r>
              <a:rPr b="1" lang="en-US" sz="3600" spc="-7" strike="noStrike">
                <a:solidFill>
                  <a:srgbClr val="ffffff"/>
                </a:solidFill>
                <a:latin typeface="Book Antiqua"/>
                <a:ea typeface="DejaVu Sans"/>
              </a:rPr>
              <a:t>i</a:t>
            </a:r>
            <a:r>
              <a:rPr b="1" lang="en-US" sz="3600" spc="-21" strike="noStrike">
                <a:solidFill>
                  <a:srgbClr val="ffffff"/>
                </a:solidFill>
                <a:latin typeface="Book Antiqua"/>
                <a:ea typeface="DejaVu Sans"/>
              </a:rPr>
              <a:t>n</a:t>
            </a:r>
            <a:r>
              <a:rPr b="1" lang="en-US" sz="3600" spc="-7" strike="noStrike">
                <a:solidFill>
                  <a:srgbClr val="ffffff"/>
                </a:solidFill>
                <a:latin typeface="Book Antiqua"/>
                <a:ea typeface="DejaVu Sans"/>
              </a:rPr>
              <a:t>i</a:t>
            </a:r>
            <a:r>
              <a:rPr b="1" lang="en-US" sz="3600" spc="-21" strike="noStrike">
                <a:solidFill>
                  <a:srgbClr val="ffffff"/>
                </a:solidFill>
                <a:latin typeface="Book Antiqua"/>
                <a:ea typeface="DejaVu Sans"/>
              </a:rPr>
              <a:t>ng</a:t>
            </a:r>
            <a:r>
              <a:rPr b="0" lang="en-US" sz="3600" spc="-1" strike="noStrike">
                <a:solidFill>
                  <a:srgbClr val="ffffff"/>
                </a:solidFill>
                <a:latin typeface="Book Antiqua"/>
                <a:ea typeface="DejaVu Sans"/>
              </a:rPr>
              <a:t> </a:t>
            </a:r>
            <a:r>
              <a:rPr b="0" lang="en-US" sz="2800" spc="-21" strike="noStrike">
                <a:solidFill>
                  <a:srgbClr val="ffffff"/>
                </a:solidFill>
                <a:latin typeface="Book Antiqua"/>
                <a:ea typeface="DejaVu Sans"/>
              </a:rPr>
              <a:t>p</a:t>
            </a:r>
            <a:r>
              <a:rPr b="0" lang="en-US" sz="2800" spc="-1" strike="noStrike">
                <a:solidFill>
                  <a:srgbClr val="ffffff"/>
                </a:solidFill>
                <a:latin typeface="Book Antiqua"/>
                <a:ea typeface="DejaVu Sans"/>
              </a:rPr>
              <a:t>r</a:t>
            </a:r>
            <a:r>
              <a:rPr b="0" lang="en-US" sz="2800" spc="-21" strike="noStrike">
                <a:solidFill>
                  <a:srgbClr val="ffffff"/>
                </a:solidFill>
                <a:latin typeface="Book Antiqua"/>
                <a:ea typeface="DejaVu Sans"/>
              </a:rPr>
              <a:t>o</a:t>
            </a:r>
            <a:r>
              <a:rPr b="0" lang="en-US" sz="2800" spc="-12" strike="noStrike">
                <a:solidFill>
                  <a:srgbClr val="ffffff"/>
                </a:solidFill>
                <a:latin typeface="Book Antiqua"/>
                <a:ea typeface="DejaVu Sans"/>
              </a:rPr>
              <a:t>vi</a:t>
            </a:r>
            <a:r>
              <a:rPr b="0" lang="en-US" sz="2800" spc="-15" strike="noStrike">
                <a:solidFill>
                  <a:srgbClr val="ffffff"/>
                </a:solidFill>
                <a:latin typeface="Book Antiqua"/>
                <a:ea typeface="DejaVu Sans"/>
              </a:rPr>
              <a:t>des</a:t>
            </a:r>
            <a:r>
              <a:rPr b="0" lang="en-US" sz="2800" spc="-1" strike="noStrike">
                <a:solidFill>
                  <a:srgbClr val="ffffff"/>
                </a:solidFill>
                <a:latin typeface="Book Antiqua"/>
                <a:ea typeface="DejaVu Sans"/>
              </a:rPr>
              <a:t> </a:t>
            </a:r>
            <a:r>
              <a:rPr b="0" lang="en-US" sz="2800" spc="-12" strike="noStrike">
                <a:solidFill>
                  <a:srgbClr val="ffffff"/>
                </a:solidFill>
                <a:latin typeface="Book Antiqua"/>
                <a:ea typeface="DejaVu Sans"/>
              </a:rPr>
              <a:t>s</a:t>
            </a:r>
            <a:r>
              <a:rPr b="0" lang="en-US" sz="2800" spc="-15" strike="noStrike">
                <a:solidFill>
                  <a:srgbClr val="ffffff"/>
                </a:solidFill>
                <a:latin typeface="Book Antiqua"/>
                <a:ea typeface="DejaVu Sans"/>
              </a:rPr>
              <a:t>k</a:t>
            </a:r>
            <a:r>
              <a:rPr b="0" lang="en-US" sz="2800" spc="-7" strike="noStrike">
                <a:solidFill>
                  <a:srgbClr val="ffffff"/>
                </a:solidFill>
                <a:latin typeface="Book Antiqua"/>
                <a:ea typeface="DejaVu Sans"/>
              </a:rPr>
              <a:t>i</a:t>
            </a:r>
            <a:r>
              <a:rPr b="0" lang="en-US" sz="2800" spc="-12" strike="noStrike">
                <a:solidFill>
                  <a:srgbClr val="ffffff"/>
                </a:solidFill>
                <a:latin typeface="Book Antiqua"/>
                <a:ea typeface="DejaVu Sans"/>
              </a:rPr>
              <a:t>lls</a:t>
            </a:r>
            <a:r>
              <a:rPr b="0" lang="en-US" sz="2800" spc="-15" strike="noStrike">
                <a:solidFill>
                  <a:srgbClr val="ffffff"/>
                </a:solidFill>
                <a:latin typeface="Book Antiqua"/>
                <a:ea typeface="DejaVu Sans"/>
              </a:rPr>
              <a:t> ne</a:t>
            </a:r>
            <a:r>
              <a:rPr b="0" lang="en-US" sz="2800" spc="-21" strike="noStrike">
                <a:solidFill>
                  <a:srgbClr val="ffffff"/>
                </a:solidFill>
                <a:latin typeface="Book Antiqua"/>
                <a:ea typeface="DejaVu Sans"/>
              </a:rPr>
              <a:t>e</a:t>
            </a:r>
            <a:r>
              <a:rPr b="0" lang="en-US" sz="2800" spc="-15" strike="noStrike">
                <a:solidFill>
                  <a:srgbClr val="ffffff"/>
                </a:solidFill>
                <a:latin typeface="Book Antiqua"/>
                <a:ea typeface="DejaVu Sans"/>
              </a:rPr>
              <a:t>d</a:t>
            </a:r>
            <a:r>
              <a:rPr b="0" lang="en-US" sz="2800" spc="-21" strike="noStrike">
                <a:solidFill>
                  <a:srgbClr val="ffffff"/>
                </a:solidFill>
                <a:latin typeface="Book Antiqua"/>
                <a:ea typeface="DejaVu Sans"/>
              </a:rPr>
              <a:t>ed</a:t>
            </a:r>
            <a:r>
              <a:rPr b="0" lang="en-US" sz="2800" spc="-1" strike="noStrike">
                <a:solidFill>
                  <a:srgbClr val="ffffff"/>
                </a:solidFill>
                <a:latin typeface="Book Antiqua"/>
                <a:ea typeface="DejaVu Sans"/>
              </a:rPr>
              <a:t> </a:t>
            </a:r>
            <a:r>
              <a:rPr b="0" lang="en-US" sz="2800" spc="-15" strike="noStrike">
                <a:solidFill>
                  <a:srgbClr val="ffffff"/>
                </a:solidFill>
                <a:latin typeface="Book Antiqua"/>
                <a:ea typeface="DejaVu Sans"/>
              </a:rPr>
              <a:t>to</a:t>
            </a:r>
            <a:r>
              <a:rPr b="0" lang="en-US" sz="2800" spc="-7" strike="noStrike">
                <a:solidFill>
                  <a:srgbClr val="ffffff"/>
                </a:solidFill>
                <a:latin typeface="Book Antiqua"/>
                <a:ea typeface="DejaVu Sans"/>
              </a:rPr>
              <a:t> </a:t>
            </a:r>
            <a:r>
              <a:rPr b="0" lang="en-US" sz="2800" spc="-21" strike="noStrike">
                <a:solidFill>
                  <a:srgbClr val="ffffff"/>
                </a:solidFill>
                <a:latin typeface="Book Antiqua"/>
                <a:ea typeface="DejaVu Sans"/>
              </a:rPr>
              <a:t>h</a:t>
            </a:r>
            <a:r>
              <a:rPr b="0" lang="en-US" sz="2800" spc="-15" strike="noStrike">
                <a:solidFill>
                  <a:srgbClr val="ffffff"/>
                </a:solidFill>
                <a:latin typeface="Book Antiqua"/>
                <a:ea typeface="DejaVu Sans"/>
              </a:rPr>
              <a:t>elp</a:t>
            </a:r>
            <a:r>
              <a:rPr b="0" lang="en-US" sz="2800" spc="-1" strike="noStrike">
                <a:solidFill>
                  <a:srgbClr val="ffffff"/>
                </a:solidFill>
                <a:latin typeface="Book Antiqua"/>
                <a:ea typeface="DejaVu Sans"/>
              </a:rPr>
              <a:t> </a:t>
            </a:r>
            <a:r>
              <a:rPr b="0" lang="en-US" sz="2800" spc="-15" strike="noStrike">
                <a:solidFill>
                  <a:srgbClr val="ffffff"/>
                </a:solidFill>
                <a:latin typeface="Book Antiqua"/>
                <a:ea typeface="DejaVu Sans"/>
              </a:rPr>
              <a:t>ot</a:t>
            </a:r>
            <a:r>
              <a:rPr b="0" lang="en-US" sz="2800" spc="-12" strike="noStrike">
                <a:solidFill>
                  <a:srgbClr val="ffffff"/>
                </a:solidFill>
                <a:latin typeface="Book Antiqua"/>
                <a:ea typeface="DejaVu Sans"/>
              </a:rPr>
              <a:t>h</a:t>
            </a:r>
            <a:r>
              <a:rPr b="0" lang="en-US" sz="2800" spc="-21" strike="noStrike">
                <a:solidFill>
                  <a:srgbClr val="ffffff"/>
                </a:solidFill>
                <a:latin typeface="Book Antiqua"/>
                <a:ea typeface="DejaVu Sans"/>
              </a:rPr>
              <a:t>e</a:t>
            </a:r>
            <a:r>
              <a:rPr b="0" lang="en-US" sz="2800" spc="-7" strike="noStrike">
                <a:solidFill>
                  <a:srgbClr val="ffffff"/>
                </a:solidFill>
                <a:latin typeface="Book Antiqua"/>
                <a:ea typeface="DejaVu Sans"/>
              </a:rPr>
              <a:t>r</a:t>
            </a:r>
            <a:r>
              <a:rPr b="0" lang="en-US" sz="2800" spc="-15" strike="noStrike">
                <a:solidFill>
                  <a:srgbClr val="ffffff"/>
                </a:solidFill>
                <a:latin typeface="Book Antiqua"/>
                <a:ea typeface="DejaVu Sans"/>
              </a:rPr>
              <a:t>s and</a:t>
            </a:r>
            <a:r>
              <a:rPr b="0" lang="en-US" sz="2800" spc="-7" strike="noStrike">
                <a:solidFill>
                  <a:srgbClr val="ffffff"/>
                </a:solidFill>
                <a:latin typeface="Book Antiqua"/>
                <a:ea typeface="DejaVu Sans"/>
              </a:rPr>
              <a:t> </a:t>
            </a:r>
            <a:r>
              <a:rPr b="0" lang="en-US" sz="2800" spc="-15" strike="noStrike">
                <a:solidFill>
                  <a:srgbClr val="ffffff"/>
                </a:solidFill>
                <a:latin typeface="Book Antiqua"/>
                <a:ea typeface="DejaVu Sans"/>
              </a:rPr>
              <a:t>ke</a:t>
            </a:r>
            <a:r>
              <a:rPr b="0" lang="en-US" sz="2800" spc="-21" strike="noStrike">
                <a:solidFill>
                  <a:srgbClr val="ffffff"/>
                </a:solidFill>
                <a:latin typeface="Book Antiqua"/>
                <a:ea typeface="DejaVu Sans"/>
              </a:rPr>
              <a:t>eps</a:t>
            </a:r>
            <a:r>
              <a:rPr b="0" lang="en-US" sz="2800" spc="-1" strike="noStrike">
                <a:solidFill>
                  <a:srgbClr val="ffffff"/>
                </a:solidFill>
                <a:latin typeface="Book Antiqua"/>
                <a:ea typeface="DejaVu Sans"/>
              </a:rPr>
              <a:t> </a:t>
            </a:r>
            <a:r>
              <a:rPr b="0" lang="en-US" sz="2800" spc="-15" strike="noStrike">
                <a:solidFill>
                  <a:srgbClr val="ffffff"/>
                </a:solidFill>
                <a:latin typeface="Book Antiqua"/>
                <a:ea typeface="DejaVu Sans"/>
              </a:rPr>
              <a:t>s</a:t>
            </a:r>
            <a:r>
              <a:rPr b="0" lang="en-US" sz="2800" spc="-12" strike="noStrike">
                <a:solidFill>
                  <a:srgbClr val="ffffff"/>
                </a:solidFill>
                <a:latin typeface="Book Antiqua"/>
                <a:ea typeface="DejaVu Sans"/>
              </a:rPr>
              <a:t>kills</a:t>
            </a:r>
            <a:r>
              <a:rPr b="0" lang="en-US" sz="2800" spc="-7" strike="noStrike">
                <a:solidFill>
                  <a:srgbClr val="ffffff"/>
                </a:solidFill>
                <a:latin typeface="Book Antiqua"/>
                <a:ea typeface="DejaVu Sans"/>
              </a:rPr>
              <a:t> </a:t>
            </a:r>
            <a:r>
              <a:rPr b="0" lang="en-US" sz="2800" spc="-15" strike="noStrike">
                <a:solidFill>
                  <a:srgbClr val="ffffff"/>
                </a:solidFill>
                <a:latin typeface="Book Antiqua"/>
                <a:ea typeface="DejaVu Sans"/>
              </a:rPr>
              <a:t>cu</a:t>
            </a:r>
            <a:r>
              <a:rPr b="0" lang="en-US" sz="2800" spc="-12" strike="noStrike">
                <a:solidFill>
                  <a:srgbClr val="ffffff"/>
                </a:solidFill>
                <a:latin typeface="Book Antiqua"/>
                <a:ea typeface="DejaVu Sans"/>
              </a:rPr>
              <a:t>rr</a:t>
            </a:r>
            <a:r>
              <a:rPr b="0" lang="en-US" sz="2800" spc="-15" strike="noStrike">
                <a:solidFill>
                  <a:srgbClr val="ffffff"/>
                </a:solidFill>
                <a:latin typeface="Book Antiqua"/>
                <a:ea typeface="DejaVu Sans"/>
              </a:rPr>
              <a:t>ent</a:t>
            </a:r>
            <a:endParaRPr b="0" lang="en-US" sz="2800" spc="-1" strike="noStrike">
              <a:solidFill>
                <a:srgbClr val="ffffff"/>
              </a:solidFill>
              <a:latin typeface="Arial"/>
            </a:endParaRPr>
          </a:p>
          <a:p>
            <a:pPr marL="228600" indent="0">
              <a:lnSpc>
                <a:spcPct val="100000"/>
              </a:lnSpc>
              <a:spcBef>
                <a:spcPts val="561"/>
              </a:spcBef>
              <a:buNone/>
              <a:tabLst>
                <a:tab algn="l" pos="0"/>
              </a:tabLst>
            </a:pPr>
            <a:endParaRPr b="0" lang="en-US" sz="2800" spc="-1" strike="noStrike">
              <a:solidFill>
                <a:srgbClr val="ffffff"/>
              </a:solidFill>
              <a:latin typeface="Arial"/>
            </a:endParaRPr>
          </a:p>
          <a:p>
            <a:pPr lvl="1" marL="756360" indent="-286560">
              <a:lnSpc>
                <a:spcPct val="100000"/>
              </a:lnSpc>
              <a:spcBef>
                <a:spcPts val="590"/>
              </a:spcBef>
              <a:buClr>
                <a:srgbClr val="006600"/>
              </a:buClr>
              <a:buSzPct val="80000"/>
              <a:buFont typeface="Wingdings" charset="2"/>
              <a:buChar char=""/>
              <a:tabLst>
                <a:tab algn="l" pos="757080"/>
              </a:tabLst>
            </a:pPr>
            <a:r>
              <a:rPr b="0" lang="en-US" sz="2800" spc="-1" strike="noStrike">
                <a:solidFill>
                  <a:srgbClr val="ffffff"/>
                </a:solidFill>
                <a:latin typeface="Arial"/>
                <a:ea typeface="DejaVu Sans"/>
              </a:rPr>
              <a:t>C</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RT program provid</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s trai</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i</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g, practice, </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nd co</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n</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ction to</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others</a:t>
            </a:r>
            <a:endParaRPr b="0" lang="en-US" sz="2800" spc="-1" strike="noStrike">
              <a:solidFill>
                <a:srgbClr val="ffffff"/>
              </a:solidFill>
              <a:latin typeface="Arial"/>
            </a:endParaRPr>
          </a:p>
          <a:p>
            <a:pPr lvl="1" marL="756360" indent="-286560">
              <a:lnSpc>
                <a:spcPct val="100000"/>
              </a:lnSpc>
              <a:spcBef>
                <a:spcPts val="575"/>
              </a:spcBef>
              <a:buClr>
                <a:srgbClr val="006600"/>
              </a:buClr>
              <a:buSzPct val="80000"/>
              <a:buFont typeface="Wingdings" charset="2"/>
              <a:buChar char=""/>
              <a:tabLst>
                <a:tab algn="l" pos="757080"/>
              </a:tabLst>
            </a:pPr>
            <a:r>
              <a:rPr b="0" lang="en-US" sz="2800" spc="-1" strike="noStrike">
                <a:solidFill>
                  <a:srgbClr val="ffffff"/>
                </a:solidFill>
                <a:latin typeface="Arial"/>
                <a:ea typeface="DejaVu Sans"/>
              </a:rPr>
              <a:t>P</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rtic</a:t>
            </a:r>
            <a:r>
              <a:rPr b="0" lang="en-US" sz="2800" spc="-12" strike="noStrike">
                <a:solidFill>
                  <a:srgbClr val="ffffff"/>
                </a:solidFill>
                <a:latin typeface="Arial"/>
                <a:ea typeface="DejaVu Sans"/>
              </a:rPr>
              <a:t>i</a:t>
            </a:r>
            <a:r>
              <a:rPr b="0" lang="en-US" sz="2800" spc="-1" strike="noStrike">
                <a:solidFill>
                  <a:srgbClr val="ffffff"/>
                </a:solidFill>
                <a:latin typeface="Arial"/>
                <a:ea typeface="DejaVu Sans"/>
              </a:rPr>
              <a:t>pate in dri</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ls and e</a:t>
            </a:r>
            <a:r>
              <a:rPr b="0" lang="en-US" sz="2800" spc="-15" strike="noStrike">
                <a:solidFill>
                  <a:srgbClr val="ffffff"/>
                </a:solidFill>
                <a:latin typeface="Arial"/>
                <a:ea typeface="DejaVu Sans"/>
              </a:rPr>
              <a:t>x</a:t>
            </a:r>
            <a:r>
              <a:rPr b="0" lang="en-US" sz="2800" spc="-1" strike="noStrike">
                <a:solidFill>
                  <a:srgbClr val="ffffff"/>
                </a:solidFill>
                <a:latin typeface="Arial"/>
                <a:ea typeface="DejaVu Sans"/>
              </a:rPr>
              <a:t>ercises</a:t>
            </a:r>
            <a:endParaRPr b="0" lang="en-US" sz="2800" spc="-1" strike="noStrike">
              <a:solidFill>
                <a:srgbClr val="ffffff"/>
              </a:solidFill>
              <a:latin typeface="Arial"/>
            </a:endParaRPr>
          </a:p>
          <a:p>
            <a:pPr lvl="1" marL="756360" indent="-286560">
              <a:lnSpc>
                <a:spcPct val="100000"/>
              </a:lnSpc>
              <a:spcBef>
                <a:spcPts val="575"/>
              </a:spcBef>
              <a:buClr>
                <a:srgbClr val="006600"/>
              </a:buClr>
              <a:buSzPct val="80000"/>
              <a:buFont typeface="Wingdings" charset="2"/>
              <a:buChar char=""/>
              <a:tabLst>
                <a:tab algn="l" pos="757080"/>
              </a:tabLst>
            </a:pPr>
            <a:r>
              <a:rPr b="0" lang="en-US" sz="2800" spc="-1" strike="noStrike">
                <a:solidFill>
                  <a:srgbClr val="ffffff"/>
                </a:solidFill>
                <a:latin typeface="Arial"/>
                <a:ea typeface="DejaVu Sans"/>
              </a:rPr>
              <a:t>T</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lk</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to</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fri</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n</a:t>
            </a:r>
            <a:r>
              <a:rPr b="0" lang="en-US" sz="2800" spc="-12" strike="noStrike">
                <a:solidFill>
                  <a:srgbClr val="ffffff"/>
                </a:solidFill>
                <a:latin typeface="Arial"/>
                <a:ea typeface="DejaVu Sans"/>
              </a:rPr>
              <a:t>d</a:t>
            </a:r>
            <a:r>
              <a:rPr b="0" lang="en-US" sz="2800" spc="-1" strike="noStrike">
                <a:solidFill>
                  <a:srgbClr val="ffffff"/>
                </a:solidFill>
                <a:latin typeface="Arial"/>
                <a:ea typeface="DejaVu Sans"/>
              </a:rPr>
              <a:t>s and fami</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y</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ab</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ut vo</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unteering</a:t>
            </a:r>
            <a:endParaRPr b="0" lang="en-US" sz="2800" spc="-1" strike="noStrike">
              <a:solidFill>
                <a:srgbClr val="ffffff"/>
              </a:solidFill>
              <a:latin typeface="Arial"/>
            </a:endParaRPr>
          </a:p>
          <a:p>
            <a:pPr marL="228600" indent="0">
              <a:lnSpc>
                <a:spcPct val="100000"/>
              </a:lnSpc>
              <a:spcBef>
                <a:spcPts val="561"/>
              </a:spcBef>
              <a:buNone/>
              <a:tabLst>
                <a:tab algn="l" pos="0"/>
              </a:tabLst>
            </a:pPr>
            <a:endParaRPr b="0" lang="en-US" sz="2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title"/>
          </p:nvPr>
        </p:nvSpPr>
        <p:spPr>
          <a:xfrm>
            <a:off x="143640" y="54360"/>
            <a:ext cx="823608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200" spc="-1" strike="noStrike">
                <a:solidFill>
                  <a:srgbClr val="ffffff"/>
                </a:solidFill>
                <a:latin typeface="Lucida Sans"/>
                <a:ea typeface="DejaVu Sans"/>
              </a:rPr>
              <a:t>CERT Disaster</a:t>
            </a:r>
            <a:r>
              <a:rPr b="1" lang="en-US" sz="3200" spc="-15" strike="noStrike">
                <a:solidFill>
                  <a:srgbClr val="ffffff"/>
                </a:solidFill>
                <a:latin typeface="Lucida Sans"/>
                <a:ea typeface="DejaVu Sans"/>
              </a:rPr>
              <a:t> </a:t>
            </a:r>
            <a:r>
              <a:rPr b="1" lang="en-US" sz="3200" spc="-1" strike="noStrike">
                <a:solidFill>
                  <a:srgbClr val="ffffff"/>
                </a:solidFill>
                <a:latin typeface="Lucida Sans"/>
                <a:ea typeface="DejaVu Sans"/>
              </a:rPr>
              <a:t>Response</a:t>
            </a:r>
            <a:endParaRPr b="0" lang="en-US" sz="3200" spc="-1" strike="noStrike">
              <a:solidFill>
                <a:srgbClr val="ffffff"/>
              </a:solidFill>
              <a:latin typeface="Arial"/>
            </a:endParaRPr>
          </a:p>
        </p:txBody>
      </p:sp>
      <p:sp>
        <p:nvSpPr>
          <p:cNvPr id="523" name="object 4"/>
          <p:cNvSpPr/>
          <p:nvPr/>
        </p:nvSpPr>
        <p:spPr>
          <a:xfrm>
            <a:off x="533520" y="1550160"/>
            <a:ext cx="3668040" cy="3742920"/>
          </a:xfrm>
          <a:prstGeom prst="rect">
            <a:avLst/>
          </a:prstGeom>
          <a:noFill/>
          <a:ln w="0">
            <a:noFill/>
          </a:ln>
        </p:spPr>
        <p:style>
          <a:lnRef idx="0"/>
          <a:fillRef idx="0"/>
          <a:effectRef idx="0"/>
          <a:fontRef idx="minor"/>
        </p:style>
        <p:txBody>
          <a:bodyPr lIns="0" rIns="0" tIns="0" bIns="0" anchor="t">
            <a:spAutoFit/>
          </a:bodyPr>
          <a:p>
            <a:pPr marL="355680" indent="-343080">
              <a:lnSpc>
                <a:spcPct val="100000"/>
              </a:lnSpc>
              <a:buClr>
                <a:srgbClr val="006600"/>
              </a:buClr>
              <a:buFont typeface="Arial"/>
              <a:buChar char="•"/>
              <a:tabLst>
                <a:tab algn="l" pos="355680"/>
              </a:tabLst>
            </a:pPr>
            <a:r>
              <a:rPr b="0" lang="en-US" sz="2400" spc="-26" strike="noStrike">
                <a:solidFill>
                  <a:srgbClr val="ffffff"/>
                </a:solidFill>
                <a:latin typeface="Arial"/>
                <a:ea typeface="DejaVu Sans"/>
              </a:rPr>
              <a:t>Your </a:t>
            </a:r>
            <a:r>
              <a:rPr b="0" lang="en-US" sz="2400" spc="-12" strike="noStrike">
                <a:solidFill>
                  <a:srgbClr val="ffffff"/>
                </a:solidFill>
                <a:latin typeface="Arial"/>
                <a:ea typeface="DejaVu Sans"/>
              </a:rPr>
              <a:t>fi</a:t>
            </a:r>
            <a:r>
              <a:rPr b="0" lang="en-US" sz="2400" spc="-7" strike="noStrike">
                <a:solidFill>
                  <a:srgbClr val="ffffff"/>
                </a:solidFill>
                <a:latin typeface="Arial"/>
                <a:ea typeface="DejaVu Sans"/>
              </a:rPr>
              <a:t>r</a:t>
            </a:r>
            <a:r>
              <a:rPr b="0" lang="en-US" sz="2400" spc="-15" strike="noStrike">
                <a:solidFill>
                  <a:srgbClr val="ffffff"/>
                </a:solidFill>
                <a:latin typeface="Arial"/>
                <a:ea typeface="DejaVu Sans"/>
              </a:rPr>
              <a:t>st</a:t>
            </a:r>
            <a:r>
              <a:rPr b="0" lang="en-US" sz="2400" spc="-12" strike="noStrike">
                <a:solidFill>
                  <a:srgbClr val="ffffff"/>
                </a:solidFill>
                <a:latin typeface="Arial"/>
                <a:ea typeface="DejaVu Sans"/>
              </a:rPr>
              <a:t> r</a:t>
            </a:r>
            <a:r>
              <a:rPr b="0" lang="en-US" sz="2400" spc="-15" strike="noStrike">
                <a:solidFill>
                  <a:srgbClr val="ffffff"/>
                </a:solidFill>
                <a:latin typeface="Arial"/>
                <a:ea typeface="DejaVu Sans"/>
              </a:rPr>
              <a:t>esp</a:t>
            </a:r>
            <a:r>
              <a:rPr b="0" lang="en-US" sz="2400" spc="-21" strike="noStrike">
                <a:solidFill>
                  <a:srgbClr val="ffffff"/>
                </a:solidFill>
                <a:latin typeface="Arial"/>
                <a:ea typeface="DejaVu Sans"/>
              </a:rPr>
              <a:t>o</a:t>
            </a:r>
            <a:r>
              <a:rPr b="0" lang="en-US" sz="2400" spc="-15" strike="noStrike">
                <a:solidFill>
                  <a:srgbClr val="ffffff"/>
                </a:solidFill>
                <a:latin typeface="Arial"/>
                <a:ea typeface="DejaVu Sans"/>
              </a:rPr>
              <a:t>ns</a:t>
            </a:r>
            <a:r>
              <a:rPr b="0" lang="en-US" sz="2400" spc="-7" strike="noStrike">
                <a:solidFill>
                  <a:srgbClr val="ffffff"/>
                </a:solidFill>
                <a:latin typeface="Arial"/>
                <a:ea typeface="DejaVu Sans"/>
              </a:rPr>
              <a:t>i</a:t>
            </a:r>
            <a:r>
              <a:rPr b="0" lang="en-US" sz="2400" spc="-21" strike="noStrike">
                <a:solidFill>
                  <a:srgbClr val="ffffff"/>
                </a:solidFill>
                <a:latin typeface="Arial"/>
                <a:ea typeface="DejaVu Sans"/>
              </a:rPr>
              <a:t>b</a:t>
            </a:r>
            <a:r>
              <a:rPr b="0" lang="en-US" sz="2400" spc="-7" strike="noStrike">
                <a:solidFill>
                  <a:srgbClr val="ffffff"/>
                </a:solidFill>
                <a:latin typeface="Arial"/>
                <a:ea typeface="DejaVu Sans"/>
              </a:rPr>
              <a:t>i</a:t>
            </a:r>
            <a:r>
              <a:rPr b="0" lang="en-US" sz="2400" spc="-12" strike="noStrike">
                <a:solidFill>
                  <a:srgbClr val="ffffff"/>
                </a:solidFill>
                <a:latin typeface="Arial"/>
                <a:ea typeface="DejaVu Sans"/>
              </a:rPr>
              <a:t>li</a:t>
            </a:r>
            <a:r>
              <a:rPr b="0" lang="en-US" sz="2400" spc="-7" strike="noStrike">
                <a:solidFill>
                  <a:srgbClr val="ffffff"/>
                </a:solidFill>
                <a:latin typeface="Arial"/>
                <a:ea typeface="DejaVu Sans"/>
              </a:rPr>
              <a:t>t</a:t>
            </a:r>
            <a:r>
              <a:rPr b="0" lang="en-US" sz="2400" spc="-15" strike="noStrike">
                <a:solidFill>
                  <a:srgbClr val="ffffff"/>
                </a:solidFill>
                <a:latin typeface="Arial"/>
                <a:ea typeface="DejaVu Sans"/>
              </a:rPr>
              <a:t>y</a:t>
            </a:r>
            <a:r>
              <a:rPr b="0" lang="en-US" sz="2400" spc="-7" strike="noStrike">
                <a:solidFill>
                  <a:srgbClr val="ffffff"/>
                </a:solidFill>
                <a:latin typeface="Arial"/>
                <a:ea typeface="DejaVu Sans"/>
              </a:rPr>
              <a:t> </a:t>
            </a:r>
            <a:r>
              <a:rPr b="0" lang="en-US" sz="2400" spc="-15" strike="noStrike">
                <a:solidFill>
                  <a:srgbClr val="ffffff"/>
                </a:solidFill>
                <a:latin typeface="Arial"/>
                <a:ea typeface="DejaVu Sans"/>
              </a:rPr>
              <a:t>is</a:t>
            </a:r>
            <a:r>
              <a:rPr b="0" lang="en-US" sz="2400" spc="-12" strike="noStrike">
                <a:solidFill>
                  <a:srgbClr val="ffffff"/>
                </a:solidFill>
                <a:latin typeface="Arial"/>
                <a:ea typeface="DejaVu Sans"/>
              </a:rPr>
              <a:t> personal </a:t>
            </a:r>
            <a:r>
              <a:rPr b="0" lang="en-US" sz="2400" spc="-15" strike="noStrike">
                <a:solidFill>
                  <a:srgbClr val="ffffff"/>
                </a:solidFill>
                <a:latin typeface="Arial"/>
                <a:ea typeface="DejaVu Sans"/>
              </a:rPr>
              <a:t>an</a:t>
            </a:r>
            <a:r>
              <a:rPr b="0" lang="en-US" sz="2400" spc="-21" strike="noStrike">
                <a:solidFill>
                  <a:srgbClr val="ffffff"/>
                </a:solidFill>
                <a:latin typeface="Arial"/>
                <a:ea typeface="DejaVu Sans"/>
              </a:rPr>
              <a:t>d</a:t>
            </a:r>
            <a:r>
              <a:rPr b="0" lang="en-US" sz="2400" spc="-1" strike="noStrike">
                <a:solidFill>
                  <a:srgbClr val="ffffff"/>
                </a:solidFill>
                <a:latin typeface="Arial"/>
                <a:ea typeface="DejaVu Sans"/>
              </a:rPr>
              <a:t> </a:t>
            </a:r>
            <a:r>
              <a:rPr b="0" lang="en-US" sz="2400" spc="-12" strike="noStrike">
                <a:solidFill>
                  <a:srgbClr val="ffffff"/>
                </a:solidFill>
                <a:latin typeface="Arial"/>
                <a:ea typeface="DejaVu Sans"/>
              </a:rPr>
              <a:t>fa</a:t>
            </a:r>
            <a:r>
              <a:rPr b="0" lang="en-US" sz="2400" spc="-32" strike="noStrike">
                <a:solidFill>
                  <a:srgbClr val="ffffff"/>
                </a:solidFill>
                <a:latin typeface="Arial"/>
                <a:ea typeface="DejaVu Sans"/>
              </a:rPr>
              <a:t>m</a:t>
            </a:r>
            <a:r>
              <a:rPr b="0" lang="en-US" sz="2400" spc="-7" strike="noStrike">
                <a:solidFill>
                  <a:srgbClr val="ffffff"/>
                </a:solidFill>
                <a:latin typeface="Arial"/>
                <a:ea typeface="DejaVu Sans"/>
              </a:rPr>
              <a:t>ily </a:t>
            </a:r>
            <a:r>
              <a:rPr b="0" lang="en-US" sz="2400" spc="-15" strike="noStrike">
                <a:solidFill>
                  <a:srgbClr val="ffffff"/>
                </a:solidFill>
                <a:latin typeface="Arial"/>
                <a:ea typeface="DejaVu Sans"/>
              </a:rPr>
              <a:t>safety</a:t>
            </a:r>
            <a:endParaRPr b="0" lang="en-US" sz="2400" spc="-1" strike="noStrike">
              <a:solidFill>
                <a:srgbClr val="ffffff"/>
              </a:solidFill>
              <a:latin typeface="Arial"/>
            </a:endParaRPr>
          </a:p>
          <a:p>
            <a:pPr marL="355680" indent="-343080">
              <a:lnSpc>
                <a:spcPct val="100000"/>
              </a:lnSpc>
              <a:buClr>
                <a:srgbClr val="006600"/>
              </a:buClr>
              <a:buFont typeface="Arial"/>
              <a:buChar char="•"/>
              <a:tabLst>
                <a:tab algn="l" pos="355680"/>
              </a:tabLst>
            </a:pPr>
            <a:r>
              <a:rPr b="0" lang="en-US" sz="2400" spc="-21" strike="noStrike">
                <a:solidFill>
                  <a:srgbClr val="ffffff"/>
                </a:solidFill>
                <a:latin typeface="Arial"/>
                <a:ea typeface="DejaVu Sans"/>
              </a:rPr>
              <a:t>Re</a:t>
            </a:r>
            <a:r>
              <a:rPr b="0" lang="en-US" sz="2400" spc="-12" strike="noStrike">
                <a:solidFill>
                  <a:srgbClr val="ffffff"/>
                </a:solidFill>
                <a:latin typeface="Arial"/>
                <a:ea typeface="DejaVu Sans"/>
              </a:rPr>
              <a:t>s</a:t>
            </a:r>
            <a:r>
              <a:rPr b="0" lang="en-US" sz="2400" spc="-21" strike="noStrike">
                <a:solidFill>
                  <a:srgbClr val="ffffff"/>
                </a:solidFill>
                <a:latin typeface="Arial"/>
                <a:ea typeface="DejaVu Sans"/>
              </a:rPr>
              <a:t>p</a:t>
            </a:r>
            <a:r>
              <a:rPr b="0" lang="en-US" sz="2400" spc="-15" strike="noStrike">
                <a:solidFill>
                  <a:srgbClr val="ffffff"/>
                </a:solidFill>
                <a:latin typeface="Arial"/>
                <a:ea typeface="DejaVu Sans"/>
              </a:rPr>
              <a:t>o</a:t>
            </a:r>
            <a:r>
              <a:rPr b="0" lang="en-US" sz="2400" spc="-21" strike="noStrike">
                <a:solidFill>
                  <a:srgbClr val="ffffff"/>
                </a:solidFill>
                <a:latin typeface="Arial"/>
                <a:ea typeface="DejaVu Sans"/>
              </a:rPr>
              <a:t>nd</a:t>
            </a:r>
            <a:r>
              <a:rPr b="0" lang="en-US" sz="2400" spc="-1" strike="noStrike">
                <a:solidFill>
                  <a:srgbClr val="ffffff"/>
                </a:solidFill>
                <a:latin typeface="Arial"/>
                <a:ea typeface="DejaVu Sans"/>
              </a:rPr>
              <a:t> </a:t>
            </a:r>
            <a:r>
              <a:rPr b="0" lang="en-US" sz="2400" spc="-15" strike="noStrike">
                <a:solidFill>
                  <a:srgbClr val="ffffff"/>
                </a:solidFill>
                <a:latin typeface="Arial"/>
                <a:ea typeface="DejaVu Sans"/>
              </a:rPr>
              <a:t>in</a:t>
            </a:r>
            <a:r>
              <a:rPr b="0" lang="en-US" sz="2400" spc="-1" strike="noStrike">
                <a:solidFill>
                  <a:srgbClr val="ffffff"/>
                </a:solidFill>
                <a:latin typeface="Arial"/>
                <a:ea typeface="DejaVu Sans"/>
              </a:rPr>
              <a:t> the </a:t>
            </a:r>
            <a:r>
              <a:rPr b="0" lang="en-US" sz="2400" spc="-21" strike="noStrike">
                <a:solidFill>
                  <a:srgbClr val="ffffff"/>
                </a:solidFill>
                <a:latin typeface="Arial"/>
                <a:ea typeface="DejaVu Sans"/>
              </a:rPr>
              <a:t>p</a:t>
            </a:r>
            <a:r>
              <a:rPr b="0" lang="en-US" sz="2400" spc="-12" strike="noStrike">
                <a:solidFill>
                  <a:srgbClr val="ffffff"/>
                </a:solidFill>
                <a:latin typeface="Arial"/>
                <a:ea typeface="DejaVu Sans"/>
              </a:rPr>
              <a:t>erio</a:t>
            </a:r>
            <a:r>
              <a:rPr b="0" lang="en-US" sz="2400" spc="-21" strike="noStrike">
                <a:solidFill>
                  <a:srgbClr val="ffffff"/>
                </a:solidFill>
                <a:latin typeface="Arial"/>
                <a:ea typeface="DejaVu Sans"/>
              </a:rPr>
              <a:t>d imme</a:t>
            </a:r>
            <a:r>
              <a:rPr b="0" lang="en-US" sz="2400" spc="-15" strike="noStrike">
                <a:solidFill>
                  <a:srgbClr val="ffffff"/>
                </a:solidFill>
                <a:latin typeface="Arial"/>
                <a:ea typeface="DejaVu Sans"/>
              </a:rPr>
              <a:t>d</a:t>
            </a:r>
            <a:r>
              <a:rPr b="0" lang="en-US" sz="2400" spc="-12" strike="noStrike">
                <a:solidFill>
                  <a:srgbClr val="ffffff"/>
                </a:solidFill>
                <a:latin typeface="Arial"/>
                <a:ea typeface="DejaVu Sans"/>
              </a:rPr>
              <a:t>i</a:t>
            </a:r>
            <a:r>
              <a:rPr b="0" lang="en-US" sz="2400" spc="-15" strike="noStrike">
                <a:solidFill>
                  <a:srgbClr val="ffffff"/>
                </a:solidFill>
                <a:latin typeface="Arial"/>
                <a:ea typeface="DejaVu Sans"/>
              </a:rPr>
              <a:t>ate</a:t>
            </a:r>
            <a:r>
              <a:rPr b="0" lang="en-US" sz="2400" spc="-7" strike="noStrike">
                <a:solidFill>
                  <a:srgbClr val="ffffff"/>
                </a:solidFill>
                <a:latin typeface="Arial"/>
                <a:ea typeface="DejaVu Sans"/>
              </a:rPr>
              <a:t>l</a:t>
            </a:r>
            <a:r>
              <a:rPr b="0" lang="en-US" sz="2400" spc="-15" strike="noStrike">
                <a:solidFill>
                  <a:srgbClr val="ffffff"/>
                </a:solidFill>
                <a:latin typeface="Arial"/>
                <a:ea typeface="DejaVu Sans"/>
              </a:rPr>
              <a:t>y</a:t>
            </a:r>
            <a:r>
              <a:rPr b="0" lang="en-US" sz="2400" spc="-1" strike="noStrike">
                <a:solidFill>
                  <a:srgbClr val="ffffff"/>
                </a:solidFill>
                <a:latin typeface="Arial"/>
                <a:ea typeface="DejaVu Sans"/>
              </a:rPr>
              <a:t> </a:t>
            </a:r>
            <a:r>
              <a:rPr b="0" lang="en-US" sz="2400" spc="-15" strike="noStrike">
                <a:solidFill>
                  <a:srgbClr val="ffffff"/>
                </a:solidFill>
                <a:latin typeface="Arial"/>
                <a:ea typeface="DejaVu Sans"/>
              </a:rPr>
              <a:t>af</a:t>
            </a:r>
            <a:r>
              <a:rPr b="0" lang="en-US" sz="2400" spc="-7" strike="noStrike">
                <a:solidFill>
                  <a:srgbClr val="ffffff"/>
                </a:solidFill>
                <a:latin typeface="Arial"/>
                <a:ea typeface="DejaVu Sans"/>
              </a:rPr>
              <a:t>t</a:t>
            </a:r>
            <a:r>
              <a:rPr b="0" lang="en-US" sz="2400" spc="-15" strike="noStrike">
                <a:solidFill>
                  <a:srgbClr val="ffffff"/>
                </a:solidFill>
                <a:latin typeface="Arial"/>
                <a:ea typeface="DejaVu Sans"/>
              </a:rPr>
              <a:t>er</a:t>
            </a:r>
            <a:r>
              <a:rPr b="0" lang="en-US" sz="2400" spc="-7" strike="noStrike">
                <a:solidFill>
                  <a:srgbClr val="ffffff"/>
                </a:solidFill>
                <a:latin typeface="Arial"/>
                <a:ea typeface="DejaVu Sans"/>
              </a:rPr>
              <a:t> </a:t>
            </a:r>
            <a:r>
              <a:rPr b="0" lang="en-US" sz="2400" spc="-21" strike="noStrike">
                <a:solidFill>
                  <a:srgbClr val="ffffff"/>
                </a:solidFill>
                <a:latin typeface="Arial"/>
                <a:ea typeface="DejaVu Sans"/>
              </a:rPr>
              <a:t>a</a:t>
            </a:r>
            <a:r>
              <a:rPr b="0" lang="en-US" sz="2400" spc="-15" strike="noStrike">
                <a:solidFill>
                  <a:srgbClr val="ffffff"/>
                </a:solidFill>
                <a:latin typeface="Arial"/>
                <a:ea typeface="DejaVu Sans"/>
              </a:rPr>
              <a:t> d</a:t>
            </a:r>
            <a:r>
              <a:rPr b="0" lang="en-US" sz="2400" spc="-7" strike="noStrike">
                <a:solidFill>
                  <a:srgbClr val="ffffff"/>
                </a:solidFill>
                <a:latin typeface="Arial"/>
                <a:ea typeface="DejaVu Sans"/>
              </a:rPr>
              <a:t>i</a:t>
            </a:r>
            <a:r>
              <a:rPr b="0" lang="en-US" sz="2400" spc="-15" strike="noStrike">
                <a:solidFill>
                  <a:srgbClr val="ffffff"/>
                </a:solidFill>
                <a:latin typeface="Arial"/>
                <a:ea typeface="DejaVu Sans"/>
              </a:rPr>
              <a:t>sas</a:t>
            </a:r>
            <a:r>
              <a:rPr b="0" lang="en-US" sz="2400" spc="-7" strike="noStrike">
                <a:solidFill>
                  <a:srgbClr val="ffffff"/>
                </a:solidFill>
                <a:latin typeface="Arial"/>
                <a:ea typeface="DejaVu Sans"/>
              </a:rPr>
              <a:t>t</a:t>
            </a:r>
            <a:r>
              <a:rPr b="0" lang="en-US" sz="2400" spc="-15" strike="noStrike">
                <a:solidFill>
                  <a:srgbClr val="ffffff"/>
                </a:solidFill>
                <a:latin typeface="Arial"/>
                <a:ea typeface="DejaVu Sans"/>
              </a:rPr>
              <a:t>er</a:t>
            </a:r>
            <a:endParaRPr b="0" lang="en-US" sz="2400" spc="-1" strike="noStrike">
              <a:solidFill>
                <a:srgbClr val="ffffff"/>
              </a:solidFill>
              <a:latin typeface="Arial"/>
            </a:endParaRPr>
          </a:p>
          <a:p>
            <a:pPr marL="355680" indent="-343080">
              <a:lnSpc>
                <a:spcPct val="100000"/>
              </a:lnSpc>
              <a:spcBef>
                <a:spcPts val="675"/>
              </a:spcBef>
              <a:buClr>
                <a:srgbClr val="006600"/>
              </a:buClr>
              <a:buFont typeface="Arial"/>
              <a:buChar char="•"/>
              <a:tabLst>
                <a:tab algn="l" pos="355680"/>
              </a:tabLst>
            </a:pPr>
            <a:r>
              <a:rPr b="0" lang="en-US" sz="2400" spc="-21" strike="noStrike">
                <a:solidFill>
                  <a:srgbClr val="ffffff"/>
                </a:solidFill>
                <a:latin typeface="Arial"/>
                <a:ea typeface="DejaVu Sans"/>
              </a:rPr>
              <a:t>Ass</a:t>
            </a:r>
            <a:r>
              <a:rPr b="0" lang="en-US" sz="2400" spc="-7" strike="noStrike">
                <a:solidFill>
                  <a:srgbClr val="ffffff"/>
                </a:solidFill>
                <a:latin typeface="Arial"/>
                <a:ea typeface="DejaVu Sans"/>
              </a:rPr>
              <a:t>i</a:t>
            </a:r>
            <a:r>
              <a:rPr b="0" lang="en-US" sz="2400" spc="-15" strike="noStrike">
                <a:solidFill>
                  <a:srgbClr val="ffffff"/>
                </a:solidFill>
                <a:latin typeface="Arial"/>
                <a:ea typeface="DejaVu Sans"/>
              </a:rPr>
              <a:t>st</a:t>
            </a:r>
            <a:r>
              <a:rPr b="0" lang="en-US" sz="2400" spc="-32" strike="noStrike">
                <a:solidFill>
                  <a:srgbClr val="ffffff"/>
                </a:solidFill>
                <a:latin typeface="Arial"/>
                <a:ea typeface="DejaVu Sans"/>
              </a:rPr>
              <a:t> </a:t>
            </a:r>
            <a:r>
              <a:rPr b="0" lang="en-US" sz="2400" spc="-21" strike="noStrike">
                <a:solidFill>
                  <a:srgbClr val="ffffff"/>
                </a:solidFill>
                <a:latin typeface="Arial"/>
                <a:ea typeface="DejaVu Sans"/>
              </a:rPr>
              <a:t>em</a:t>
            </a:r>
            <a:r>
              <a:rPr b="0" lang="en-US" sz="2400" spc="-15" strike="noStrike">
                <a:solidFill>
                  <a:srgbClr val="ffffff"/>
                </a:solidFill>
                <a:latin typeface="Arial"/>
                <a:ea typeface="DejaVu Sans"/>
              </a:rPr>
              <a:t>e</a:t>
            </a:r>
            <a:r>
              <a:rPr b="0" lang="en-US" sz="2400" spc="-12" strike="noStrike">
                <a:solidFill>
                  <a:srgbClr val="ffffff"/>
                </a:solidFill>
                <a:latin typeface="Arial"/>
                <a:ea typeface="DejaVu Sans"/>
              </a:rPr>
              <a:t>r</a:t>
            </a:r>
            <a:r>
              <a:rPr b="0" lang="en-US" sz="2400" spc="-15" strike="noStrike">
                <a:solidFill>
                  <a:srgbClr val="ffffff"/>
                </a:solidFill>
                <a:latin typeface="Arial"/>
                <a:ea typeface="DejaVu Sans"/>
              </a:rPr>
              <a:t>g</a:t>
            </a:r>
            <a:r>
              <a:rPr b="0" lang="en-US" sz="2400" spc="-21" strike="noStrike">
                <a:solidFill>
                  <a:srgbClr val="ffffff"/>
                </a:solidFill>
                <a:latin typeface="Arial"/>
                <a:ea typeface="DejaVu Sans"/>
              </a:rPr>
              <a:t>e</a:t>
            </a:r>
            <a:r>
              <a:rPr b="0" lang="en-US" sz="2400" spc="-15" strike="noStrike">
                <a:solidFill>
                  <a:srgbClr val="ffffff"/>
                </a:solidFill>
                <a:latin typeface="Arial"/>
                <a:ea typeface="DejaVu Sans"/>
              </a:rPr>
              <a:t>ncy</a:t>
            </a:r>
            <a:r>
              <a:rPr b="0" lang="en-US" sz="2400" spc="-12" strike="noStrike">
                <a:solidFill>
                  <a:srgbClr val="ffffff"/>
                </a:solidFill>
                <a:latin typeface="Arial"/>
                <a:ea typeface="DejaVu Sans"/>
              </a:rPr>
              <a:t> r</a:t>
            </a:r>
            <a:r>
              <a:rPr b="0" lang="en-US" sz="2400" spc="-15" strike="noStrike">
                <a:solidFill>
                  <a:srgbClr val="ffffff"/>
                </a:solidFill>
                <a:latin typeface="Arial"/>
                <a:ea typeface="DejaVu Sans"/>
              </a:rPr>
              <a:t>esp</a:t>
            </a:r>
            <a:r>
              <a:rPr b="0" lang="en-US" sz="2400" spc="-21" strike="noStrike">
                <a:solidFill>
                  <a:srgbClr val="ffffff"/>
                </a:solidFill>
                <a:latin typeface="Arial"/>
                <a:ea typeface="DejaVu Sans"/>
              </a:rPr>
              <a:t>o</a:t>
            </a:r>
            <a:r>
              <a:rPr b="0" lang="en-US" sz="2400" spc="-15" strike="noStrike">
                <a:solidFill>
                  <a:srgbClr val="ffffff"/>
                </a:solidFill>
                <a:latin typeface="Arial"/>
                <a:ea typeface="DejaVu Sans"/>
              </a:rPr>
              <a:t>nse</a:t>
            </a:r>
            <a:r>
              <a:rPr b="0" lang="en-US" sz="2400" spc="-7" strike="noStrike">
                <a:solidFill>
                  <a:srgbClr val="ffffff"/>
                </a:solidFill>
                <a:latin typeface="Arial"/>
                <a:ea typeface="DejaVu Sans"/>
              </a:rPr>
              <a:t> </a:t>
            </a:r>
            <a:r>
              <a:rPr b="0" lang="en-US" sz="2400" spc="-21" strike="noStrike">
                <a:solidFill>
                  <a:srgbClr val="ffffff"/>
                </a:solidFill>
                <a:latin typeface="Arial"/>
                <a:ea typeface="DejaVu Sans"/>
              </a:rPr>
              <a:t>p</a:t>
            </a:r>
            <a:r>
              <a:rPr b="0" lang="en-US" sz="2400" spc="-15" strike="noStrike">
                <a:solidFill>
                  <a:srgbClr val="ffffff"/>
                </a:solidFill>
                <a:latin typeface="Arial"/>
                <a:ea typeface="DejaVu Sans"/>
              </a:rPr>
              <a:t>e</a:t>
            </a:r>
            <a:r>
              <a:rPr b="0" lang="en-US" sz="2400" spc="-12" strike="noStrike">
                <a:solidFill>
                  <a:srgbClr val="ffffff"/>
                </a:solidFill>
                <a:latin typeface="Arial"/>
                <a:ea typeface="DejaVu Sans"/>
              </a:rPr>
              <a:t>rs</a:t>
            </a:r>
            <a:r>
              <a:rPr b="0" lang="en-US" sz="2400" spc="-21" strike="noStrike">
                <a:solidFill>
                  <a:srgbClr val="ffffff"/>
                </a:solidFill>
                <a:latin typeface="Arial"/>
                <a:ea typeface="DejaVu Sans"/>
              </a:rPr>
              <a:t>o</a:t>
            </a:r>
            <a:r>
              <a:rPr b="0" lang="en-US" sz="2400" spc="-15" strike="noStrike">
                <a:solidFill>
                  <a:srgbClr val="ffffff"/>
                </a:solidFill>
                <a:latin typeface="Arial"/>
                <a:ea typeface="DejaVu Sans"/>
              </a:rPr>
              <a:t>n</a:t>
            </a:r>
            <a:r>
              <a:rPr b="0" lang="en-US" sz="2400" spc="-21" strike="noStrike">
                <a:solidFill>
                  <a:srgbClr val="ffffff"/>
                </a:solidFill>
                <a:latin typeface="Arial"/>
                <a:ea typeface="DejaVu Sans"/>
              </a:rPr>
              <a:t>n</a:t>
            </a:r>
            <a:r>
              <a:rPr b="0" lang="en-US" sz="2400" spc="-15" strike="noStrike">
                <a:solidFill>
                  <a:srgbClr val="ffffff"/>
                </a:solidFill>
                <a:latin typeface="Arial"/>
                <a:ea typeface="DejaVu Sans"/>
              </a:rPr>
              <a:t>e</a:t>
            </a:r>
            <a:r>
              <a:rPr b="0" lang="en-US" sz="2400" spc="-12" strike="noStrike">
                <a:solidFill>
                  <a:srgbClr val="ffffff"/>
                </a:solidFill>
                <a:latin typeface="Arial"/>
                <a:ea typeface="DejaVu Sans"/>
              </a:rPr>
              <a:t>l</a:t>
            </a:r>
            <a:r>
              <a:rPr b="0" lang="en-US" sz="2400" spc="-15" strike="noStrike">
                <a:solidFill>
                  <a:srgbClr val="ffffff"/>
                </a:solidFill>
                <a:latin typeface="Arial"/>
                <a:ea typeface="DejaVu Sans"/>
              </a:rPr>
              <a:t> when</a:t>
            </a:r>
            <a:r>
              <a:rPr b="0" lang="en-US" sz="2400" spc="-1" strike="noStrike">
                <a:solidFill>
                  <a:srgbClr val="ffffff"/>
                </a:solidFill>
                <a:latin typeface="Arial"/>
                <a:ea typeface="DejaVu Sans"/>
              </a:rPr>
              <a:t> </a:t>
            </a:r>
            <a:r>
              <a:rPr b="0" lang="en-US" sz="2400" spc="-12" strike="noStrike">
                <a:solidFill>
                  <a:srgbClr val="ffffff"/>
                </a:solidFill>
                <a:latin typeface="Arial"/>
                <a:ea typeface="DejaVu Sans"/>
              </a:rPr>
              <a:t>r</a:t>
            </a:r>
            <a:r>
              <a:rPr b="1" lang="en-US" sz="2400" spc="-12" strike="noStrike">
                <a:solidFill>
                  <a:srgbClr val="ffffff"/>
                </a:solidFill>
                <a:latin typeface="Arial"/>
                <a:ea typeface="DejaVu Sans"/>
              </a:rPr>
              <a:t>e</a:t>
            </a:r>
            <a:r>
              <a:rPr b="1" lang="en-US" sz="2400" spc="-21" strike="noStrike">
                <a:solidFill>
                  <a:srgbClr val="ffffff"/>
                </a:solidFill>
                <a:latin typeface="Arial"/>
                <a:ea typeface="DejaVu Sans"/>
              </a:rPr>
              <a:t>q</a:t>
            </a:r>
            <a:r>
              <a:rPr b="1" lang="en-US" sz="2400" spc="-15" strike="noStrike">
                <a:solidFill>
                  <a:srgbClr val="ffffff"/>
                </a:solidFill>
                <a:latin typeface="Arial"/>
                <a:ea typeface="DejaVu Sans"/>
              </a:rPr>
              <a:t>u</a:t>
            </a:r>
            <a:r>
              <a:rPr b="1" lang="en-US" sz="2400" spc="-21" strike="noStrike">
                <a:solidFill>
                  <a:srgbClr val="ffffff"/>
                </a:solidFill>
                <a:latin typeface="Arial"/>
                <a:ea typeface="DejaVu Sans"/>
              </a:rPr>
              <a:t>e</a:t>
            </a:r>
            <a:r>
              <a:rPr b="1" lang="en-US" sz="2400" spc="-12" strike="noStrike">
                <a:solidFill>
                  <a:srgbClr val="ffffff"/>
                </a:solidFill>
                <a:latin typeface="Arial"/>
                <a:ea typeface="DejaVu Sans"/>
              </a:rPr>
              <a:t>s</a:t>
            </a:r>
            <a:r>
              <a:rPr b="1" lang="en-US" sz="2400" spc="-15" strike="noStrike">
                <a:solidFill>
                  <a:srgbClr val="ffffff"/>
                </a:solidFill>
                <a:latin typeface="Arial"/>
                <a:ea typeface="DejaVu Sans"/>
              </a:rPr>
              <a:t>t</a:t>
            </a:r>
            <a:r>
              <a:rPr b="0" lang="en-US" sz="2400" spc="-15" strike="noStrike">
                <a:solidFill>
                  <a:srgbClr val="ffffff"/>
                </a:solidFill>
                <a:latin typeface="Arial"/>
                <a:ea typeface="DejaVu Sans"/>
              </a:rPr>
              <a:t>ed to do so by them</a:t>
            </a:r>
            <a:endParaRPr b="0" lang="en-US" sz="2400" spc="-1" strike="noStrike">
              <a:solidFill>
                <a:srgbClr val="ffffff"/>
              </a:solidFill>
              <a:latin typeface="Arial"/>
            </a:endParaRPr>
          </a:p>
        </p:txBody>
      </p:sp>
      <p:sp>
        <p:nvSpPr>
          <p:cNvPr id="524" name="object 5"/>
          <p:cNvSpPr/>
          <p:nvPr/>
        </p:nvSpPr>
        <p:spPr>
          <a:xfrm>
            <a:off x="4648320" y="1550160"/>
            <a:ext cx="4188960" cy="3383280"/>
          </a:xfrm>
          <a:prstGeom prst="rect">
            <a:avLst/>
          </a:prstGeom>
          <a:noFill/>
          <a:ln w="31750">
            <a:solidFill>
              <a:srgbClr val="ffffff"/>
            </a:solidFill>
            <a:round/>
          </a:ln>
        </p:spPr>
        <p:style>
          <a:lnRef idx="0"/>
          <a:fillRef idx="0"/>
          <a:effectRef idx="0"/>
          <a:fontRef idx="minor"/>
        </p:style>
        <p:txBody>
          <a:bodyPr lIns="0" rIns="0" tIns="0" bIns="0" anchor="t">
            <a:spAutoFit/>
          </a:bodyPr>
          <a:p>
            <a:pPr lvl="1" marL="812880" indent="-343080">
              <a:lnSpc>
                <a:spcPct val="100000"/>
              </a:lnSpc>
              <a:spcBef>
                <a:spcPts val="590"/>
              </a:spcBef>
              <a:buClr>
                <a:srgbClr val="006600"/>
              </a:buClr>
              <a:buFont typeface="Arial"/>
              <a:buChar char="•"/>
              <a:tabLst>
                <a:tab algn="l" pos="757080"/>
              </a:tabLst>
            </a:pPr>
            <a:r>
              <a:rPr b="0" lang="en-US" sz="2200" spc="-1" strike="noStrike">
                <a:solidFill>
                  <a:srgbClr val="ffffff"/>
                </a:solidFill>
                <a:latin typeface="Arial"/>
                <a:ea typeface="DejaVu Sans"/>
              </a:rPr>
              <a:t>Locate</a:t>
            </a:r>
            <a:r>
              <a:rPr b="0" lang="en-US" sz="2200" spc="-12" strike="noStrike">
                <a:solidFill>
                  <a:srgbClr val="ffffff"/>
                </a:solidFill>
                <a:latin typeface="Arial"/>
                <a:ea typeface="DejaVu Sans"/>
              </a:rPr>
              <a:t> </a:t>
            </a:r>
            <a:r>
              <a:rPr b="0" lang="en-US" sz="2200" spc="-1" strike="noStrike">
                <a:solidFill>
                  <a:srgbClr val="ffffff"/>
                </a:solidFill>
                <a:latin typeface="Arial"/>
                <a:ea typeface="DejaVu Sans"/>
              </a:rPr>
              <a:t>and turn</a:t>
            </a:r>
            <a:r>
              <a:rPr b="0" lang="en-US" sz="2200" spc="-12" strike="noStrike">
                <a:solidFill>
                  <a:srgbClr val="ffffff"/>
                </a:solidFill>
                <a:latin typeface="Arial"/>
                <a:ea typeface="DejaVu Sans"/>
              </a:rPr>
              <a:t> </a:t>
            </a:r>
            <a:r>
              <a:rPr b="0" lang="en-US" sz="2200" spc="-1" strike="noStrike">
                <a:solidFill>
                  <a:srgbClr val="ffffff"/>
                </a:solidFill>
                <a:latin typeface="Arial"/>
                <a:ea typeface="DejaVu Sans"/>
              </a:rPr>
              <a:t>off util</a:t>
            </a:r>
            <a:r>
              <a:rPr b="0" lang="en-US" sz="2200" spc="-12" strike="noStrike">
                <a:solidFill>
                  <a:srgbClr val="ffffff"/>
                </a:solidFill>
                <a:latin typeface="Arial"/>
                <a:ea typeface="DejaVu Sans"/>
              </a:rPr>
              <a:t>i</a:t>
            </a:r>
            <a:r>
              <a:rPr b="0" lang="en-US" sz="2200" spc="-1" strike="noStrike">
                <a:solidFill>
                  <a:srgbClr val="ffffff"/>
                </a:solidFill>
                <a:latin typeface="Arial"/>
                <a:ea typeface="DejaVu Sans"/>
              </a:rPr>
              <a:t>ties, if </a:t>
            </a:r>
            <a:r>
              <a:rPr b="0" lang="en-US" sz="2200" spc="-1" strike="noStrike" u="sng">
                <a:solidFill>
                  <a:srgbClr val="ffffff"/>
                </a:solidFill>
                <a:uFillTx/>
                <a:latin typeface="Arial"/>
                <a:ea typeface="DejaVu Sans"/>
              </a:rPr>
              <a:t>necessary</a:t>
            </a:r>
            <a:r>
              <a:rPr b="0" lang="en-US" sz="2200" spc="-1" strike="noStrike">
                <a:solidFill>
                  <a:srgbClr val="ffffff"/>
                </a:solidFill>
                <a:latin typeface="Arial"/>
                <a:ea typeface="DejaVu Sans"/>
              </a:rPr>
              <a:t> and safe</a:t>
            </a:r>
            <a:endParaRPr b="0" lang="en-US" sz="2200" spc="-1" strike="noStrike">
              <a:solidFill>
                <a:srgbClr val="ffffff"/>
              </a:solidFill>
              <a:latin typeface="Arial"/>
            </a:endParaRPr>
          </a:p>
          <a:p>
            <a:pPr lvl="1" marL="812880" indent="-343080">
              <a:lnSpc>
                <a:spcPct val="100000"/>
              </a:lnSpc>
              <a:spcBef>
                <a:spcPts val="590"/>
              </a:spcBef>
              <a:buClr>
                <a:srgbClr val="006600"/>
              </a:buClr>
              <a:buFont typeface="Arial"/>
              <a:buChar char="•"/>
              <a:tabLst>
                <a:tab algn="l" pos="757080"/>
              </a:tabLst>
            </a:pPr>
            <a:r>
              <a:rPr b="0" lang="en-US" sz="2200" spc="-1" strike="noStrike">
                <a:solidFill>
                  <a:srgbClr val="ffffff"/>
                </a:solidFill>
                <a:latin typeface="Arial"/>
                <a:ea typeface="DejaVu Sans"/>
              </a:rPr>
              <a:t>Set up ICS</a:t>
            </a:r>
            <a:endParaRPr b="0" lang="en-US" sz="2200" spc="-1" strike="noStrike">
              <a:solidFill>
                <a:srgbClr val="ffffff"/>
              </a:solidFill>
              <a:latin typeface="Arial"/>
            </a:endParaRPr>
          </a:p>
          <a:p>
            <a:pPr lvl="1" marL="812880" indent="-343080">
              <a:lnSpc>
                <a:spcPct val="100000"/>
              </a:lnSpc>
              <a:spcBef>
                <a:spcPts val="575"/>
              </a:spcBef>
              <a:buClr>
                <a:srgbClr val="006600"/>
              </a:buClr>
              <a:buFont typeface="Arial"/>
              <a:buChar char="•"/>
              <a:tabLst>
                <a:tab algn="l" pos="757080"/>
              </a:tabLst>
            </a:pPr>
            <a:r>
              <a:rPr b="0" lang="en-US" sz="2200" spc="-1" strike="noStrike">
                <a:solidFill>
                  <a:srgbClr val="ffffff"/>
                </a:solidFill>
                <a:latin typeface="Arial"/>
                <a:ea typeface="DejaVu Sans"/>
              </a:rPr>
              <a:t>E</a:t>
            </a:r>
            <a:r>
              <a:rPr b="0" lang="en-US" sz="2200" spc="-15" strike="noStrike">
                <a:solidFill>
                  <a:srgbClr val="ffffff"/>
                </a:solidFill>
                <a:latin typeface="Arial"/>
                <a:ea typeface="DejaVu Sans"/>
              </a:rPr>
              <a:t>x</a:t>
            </a:r>
            <a:r>
              <a:rPr b="0" lang="en-US" sz="2200" spc="-1" strike="noStrike">
                <a:solidFill>
                  <a:srgbClr val="ffffff"/>
                </a:solidFill>
                <a:latin typeface="Arial"/>
                <a:ea typeface="DejaVu Sans"/>
              </a:rPr>
              <a:t>tinguish</a:t>
            </a:r>
            <a:r>
              <a:rPr b="0" lang="en-US" sz="2200" spc="4" strike="noStrike">
                <a:solidFill>
                  <a:srgbClr val="ffffff"/>
                </a:solidFill>
                <a:latin typeface="Arial"/>
                <a:ea typeface="DejaVu Sans"/>
              </a:rPr>
              <a:t> </a:t>
            </a:r>
            <a:r>
              <a:rPr b="0" lang="en-US" sz="2200" spc="-1" strike="noStrike">
                <a:solidFill>
                  <a:srgbClr val="ffffff"/>
                </a:solidFill>
                <a:latin typeface="Arial"/>
                <a:ea typeface="DejaVu Sans"/>
              </a:rPr>
              <a:t>small fires</a:t>
            </a:r>
            <a:endParaRPr b="0" lang="en-US" sz="2200" spc="-1" strike="noStrike">
              <a:solidFill>
                <a:srgbClr val="ffffff"/>
              </a:solidFill>
              <a:latin typeface="Arial"/>
            </a:endParaRPr>
          </a:p>
          <a:p>
            <a:pPr lvl="1" marL="812880" indent="-343080">
              <a:lnSpc>
                <a:spcPct val="100000"/>
              </a:lnSpc>
              <a:spcBef>
                <a:spcPts val="575"/>
              </a:spcBef>
              <a:buClr>
                <a:srgbClr val="006600"/>
              </a:buClr>
              <a:buFont typeface="Arial"/>
              <a:buChar char="•"/>
              <a:tabLst>
                <a:tab algn="l" pos="757080"/>
              </a:tabLst>
            </a:pPr>
            <a:r>
              <a:rPr b="0" lang="en-US" sz="2200" spc="-1" strike="noStrike">
                <a:solidFill>
                  <a:srgbClr val="ffffff"/>
                </a:solidFill>
                <a:latin typeface="Arial"/>
                <a:ea typeface="DejaVu Sans"/>
              </a:rPr>
              <a:t>Treat</a:t>
            </a:r>
            <a:r>
              <a:rPr b="0" lang="en-US" sz="2200" spc="-15" strike="noStrike">
                <a:solidFill>
                  <a:srgbClr val="ffffff"/>
                </a:solidFill>
                <a:latin typeface="Arial"/>
                <a:ea typeface="DejaVu Sans"/>
              </a:rPr>
              <a:t> and triage </a:t>
            </a:r>
            <a:r>
              <a:rPr b="0" lang="en-US" sz="2200" spc="-1" strike="noStrike">
                <a:solidFill>
                  <a:srgbClr val="ffffff"/>
                </a:solidFill>
                <a:latin typeface="Arial"/>
                <a:ea typeface="DejaVu Sans"/>
              </a:rPr>
              <a:t>injuries</a:t>
            </a:r>
            <a:endParaRPr b="0" lang="en-US" sz="2200" spc="-1" strike="noStrike">
              <a:solidFill>
                <a:srgbClr val="ffffff"/>
              </a:solidFill>
              <a:latin typeface="Arial"/>
            </a:endParaRPr>
          </a:p>
          <a:p>
            <a:pPr lvl="1" marL="812880" indent="-343080">
              <a:lnSpc>
                <a:spcPct val="100000"/>
              </a:lnSpc>
              <a:spcBef>
                <a:spcPts val="575"/>
              </a:spcBef>
              <a:buClr>
                <a:srgbClr val="006600"/>
              </a:buClr>
              <a:buFont typeface="Arial"/>
              <a:buChar char="•"/>
              <a:tabLst>
                <a:tab algn="l" pos="757080"/>
              </a:tabLst>
            </a:pPr>
            <a:r>
              <a:rPr b="0" lang="en-US" sz="2200" spc="-1" strike="noStrike">
                <a:solidFill>
                  <a:srgbClr val="ffffff"/>
                </a:solidFill>
                <a:latin typeface="Arial"/>
                <a:ea typeface="DejaVu Sans"/>
              </a:rPr>
              <a:t>Conduct l</a:t>
            </a:r>
            <a:r>
              <a:rPr b="0" lang="en-US" sz="2200" spc="-12" strike="noStrike">
                <a:solidFill>
                  <a:srgbClr val="ffffff"/>
                </a:solidFill>
                <a:latin typeface="Arial"/>
                <a:ea typeface="DejaVu Sans"/>
              </a:rPr>
              <a:t>i</a:t>
            </a:r>
            <a:r>
              <a:rPr b="0" lang="en-US" sz="2200" spc="-1" strike="noStrike">
                <a:solidFill>
                  <a:srgbClr val="ffffff"/>
                </a:solidFill>
                <a:latin typeface="Arial"/>
                <a:ea typeface="DejaVu Sans"/>
              </a:rPr>
              <a:t>ght search and rescue</a:t>
            </a:r>
            <a:endParaRPr b="0" lang="en-US" sz="2200" spc="-1" strike="noStrike">
              <a:solidFill>
                <a:srgbClr val="ffffff"/>
              </a:solidFill>
              <a:latin typeface="Arial"/>
            </a:endParaRPr>
          </a:p>
          <a:p>
            <a:pPr lvl="1" marL="812880" indent="-343080">
              <a:lnSpc>
                <a:spcPct val="100000"/>
              </a:lnSpc>
              <a:spcBef>
                <a:spcPts val="575"/>
              </a:spcBef>
              <a:buClr>
                <a:srgbClr val="006600"/>
              </a:buClr>
              <a:buFont typeface="Arial"/>
              <a:buChar char="•"/>
              <a:tabLst>
                <a:tab algn="l" pos="757080"/>
              </a:tabLst>
            </a:pPr>
            <a:r>
              <a:rPr b="0" lang="en-US" sz="2200" spc="-1" strike="noStrike">
                <a:solidFill>
                  <a:srgbClr val="ffffff"/>
                </a:solidFill>
                <a:latin typeface="Arial"/>
                <a:ea typeface="DejaVu Sans"/>
              </a:rPr>
              <a:t>He</a:t>
            </a:r>
            <a:r>
              <a:rPr b="0" lang="en-US" sz="2200" spc="-12" strike="noStrike">
                <a:solidFill>
                  <a:srgbClr val="ffffff"/>
                </a:solidFill>
                <a:latin typeface="Arial"/>
                <a:ea typeface="DejaVu Sans"/>
              </a:rPr>
              <a:t>l</a:t>
            </a:r>
            <a:r>
              <a:rPr b="0" lang="en-US" sz="2200" spc="-1" strike="noStrike">
                <a:solidFill>
                  <a:srgbClr val="ffffff"/>
                </a:solidFill>
                <a:latin typeface="Arial"/>
                <a:ea typeface="DejaVu Sans"/>
              </a:rPr>
              <a:t>p to rel</a:t>
            </a:r>
            <a:r>
              <a:rPr b="0" lang="en-US" sz="2200" spc="-12" strike="noStrike">
                <a:solidFill>
                  <a:srgbClr val="ffffff"/>
                </a:solidFill>
                <a:latin typeface="Arial"/>
                <a:ea typeface="DejaVu Sans"/>
              </a:rPr>
              <a:t>i</a:t>
            </a:r>
            <a:r>
              <a:rPr b="0" lang="en-US" sz="2200" spc="-1" strike="noStrike">
                <a:solidFill>
                  <a:srgbClr val="ffffff"/>
                </a:solidFill>
                <a:latin typeface="Arial"/>
                <a:ea typeface="DejaVu Sans"/>
              </a:rPr>
              <a:t>eve survivor stress</a:t>
            </a:r>
            <a:endParaRPr b="0" lang="en-US" sz="2200" spc="-1" strike="noStrike">
              <a:solidFill>
                <a:srgbClr val="ffffff"/>
              </a:solidFill>
              <a:latin typeface="Arial"/>
            </a:endParaRPr>
          </a:p>
        </p:txBody>
      </p:sp>
      <p:pic>
        <p:nvPicPr>
          <p:cNvPr id="525" name="Picture 8" descr=""/>
          <p:cNvPicPr/>
          <p:nvPr/>
        </p:nvPicPr>
        <p:blipFill>
          <a:blip r:embed="rId1"/>
          <a:stretch/>
        </p:blipFill>
        <p:spPr>
          <a:xfrm>
            <a:off x="7924680" y="6084000"/>
            <a:ext cx="1217160" cy="704520"/>
          </a:xfrm>
          <a:prstGeom prst="rect">
            <a:avLst/>
          </a:prstGeom>
          <a:ln w="0">
            <a:noFill/>
          </a:ln>
        </p:spPr>
      </p:pic>
      <p:sp>
        <p:nvSpPr>
          <p:cNvPr id="526" name="object 4"/>
          <p:cNvSpPr/>
          <p:nvPr/>
        </p:nvSpPr>
        <p:spPr>
          <a:xfrm>
            <a:off x="1981080" y="6107040"/>
            <a:ext cx="1217160" cy="70452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27" name="TextBox 5"/>
          <p:cNvSpPr/>
          <p:nvPr/>
        </p:nvSpPr>
        <p:spPr>
          <a:xfrm>
            <a:off x="353880" y="5517720"/>
            <a:ext cx="85860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US" sz="2400" spc="-1" strike="noStrike">
                <a:solidFill>
                  <a:srgbClr val="ffffff"/>
                </a:solidFill>
                <a:latin typeface="Arial"/>
                <a:ea typeface="DejaVu Sans"/>
              </a:rPr>
              <a:t>Do the most good for the most people in the shortest time</a:t>
            </a:r>
            <a:endParaRPr b="0" lang="en-US" sz="2400" spc="-1" strike="noStrike">
              <a:solidFill>
                <a:srgbClr val="ffffff"/>
              </a:solidFill>
              <a:latin typeface="Arial"/>
            </a:endParaRPr>
          </a:p>
        </p:txBody>
      </p:sp>
      <p:sp>
        <p:nvSpPr>
          <p:cNvPr id="528"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
        <p:nvSpPr>
          <p:cNvPr id="529" name="Right Arrow 1"/>
          <p:cNvSpPr/>
          <p:nvPr/>
        </p:nvSpPr>
        <p:spPr>
          <a:xfrm>
            <a:off x="2035080" y="3505320"/>
            <a:ext cx="2328480" cy="190440"/>
          </a:xfrm>
          <a:prstGeom prst="rightArrow">
            <a:avLst>
              <a:gd name="adj1" fmla="val 50000"/>
              <a:gd name="adj2" fmla="val 50000"/>
            </a:avLst>
          </a:prstGeom>
          <a:solidFill>
            <a:srgbClr val="ceb966"/>
          </a:solidFill>
          <a:ln>
            <a:solidFill>
              <a:srgbClr val="98884b"/>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Book Antiqua"/>
              <a:ea typeface="DejaVu Sans"/>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31" name="object 3"/>
          <p:cNvSpPr/>
          <p:nvPr/>
        </p:nvSpPr>
        <p:spPr>
          <a:xfrm>
            <a:off x="0" y="262080"/>
            <a:ext cx="4885200" cy="68508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32" name="PlaceHolder 1"/>
          <p:cNvSpPr>
            <a:spLocks noGrp="1"/>
          </p:cNvSpPr>
          <p:nvPr>
            <p:ph type="title"/>
          </p:nvPr>
        </p:nvSpPr>
        <p:spPr>
          <a:xfrm>
            <a:off x="165240" y="6624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No</a:t>
            </a:r>
            <a:r>
              <a:rPr b="1" lang="en-US" sz="4100" spc="-7" strike="noStrike">
                <a:solidFill>
                  <a:srgbClr val="ffffff"/>
                </a:solidFill>
                <a:latin typeface="Lucida Sans"/>
                <a:ea typeface="DejaVu Sans"/>
              </a:rPr>
              <a:t>n</a:t>
            </a:r>
            <a:r>
              <a:rPr b="1" lang="en-US" sz="4100" spc="-1" strike="noStrike">
                <a:solidFill>
                  <a:srgbClr val="ffffff"/>
                </a:solidFill>
                <a:latin typeface="Lucida Sans"/>
                <a:ea typeface="DejaVu Sans"/>
              </a:rPr>
              <a:t>-Disaster</a:t>
            </a:r>
            <a:r>
              <a:rPr b="1" lang="en-US" sz="4100" spc="-26" strike="noStrike">
                <a:solidFill>
                  <a:srgbClr val="ffffff"/>
                </a:solidFill>
                <a:latin typeface="Lucida Sans"/>
                <a:ea typeface="DejaVu Sans"/>
              </a:rPr>
              <a:t> </a:t>
            </a:r>
            <a:r>
              <a:rPr b="1" lang="en-US" sz="4100" spc="-1" strike="noStrike">
                <a:solidFill>
                  <a:srgbClr val="ffffff"/>
                </a:solidFill>
                <a:latin typeface="Lucida Sans"/>
                <a:ea typeface="DejaVu Sans"/>
              </a:rPr>
              <a:t>Roles of CERT</a:t>
            </a:r>
            <a:endParaRPr b="0" lang="en-US" sz="4100" spc="-1" strike="noStrike">
              <a:solidFill>
                <a:srgbClr val="ffffff"/>
              </a:solidFill>
              <a:latin typeface="Arial"/>
            </a:endParaRPr>
          </a:p>
        </p:txBody>
      </p:sp>
      <p:sp>
        <p:nvSpPr>
          <p:cNvPr id="533" name="object 5"/>
          <p:cNvSpPr/>
          <p:nvPr/>
        </p:nvSpPr>
        <p:spPr>
          <a:xfrm>
            <a:off x="304920" y="1295280"/>
            <a:ext cx="3670200" cy="4123440"/>
          </a:xfrm>
          <a:prstGeom prst="rect">
            <a:avLst/>
          </a:prstGeom>
          <a:noFill/>
          <a:ln w="0">
            <a:noFill/>
          </a:ln>
        </p:spPr>
        <p:style>
          <a:lnRef idx="0"/>
          <a:fillRef idx="0"/>
          <a:effectRef idx="0"/>
          <a:fontRef idx="minor"/>
        </p:style>
        <p:txBody>
          <a:bodyPr lIns="0" rIns="0" tIns="0" bIns="0" anchor="t">
            <a:spAutoFit/>
          </a:bodyPr>
          <a:p>
            <a:pPr marL="355680" indent="-343080">
              <a:lnSpc>
                <a:spcPct val="90000"/>
              </a:lnSpc>
              <a:buClr>
                <a:srgbClr val="006600"/>
              </a:buClr>
              <a:buFont typeface="Arial"/>
              <a:buChar char="•"/>
              <a:tabLst>
                <a:tab algn="l" pos="355680"/>
              </a:tabLst>
            </a:pPr>
            <a:r>
              <a:rPr b="0" lang="en-US" sz="2800" spc="-1" strike="noStrike">
                <a:solidFill>
                  <a:srgbClr val="ffffff"/>
                </a:solidFill>
                <a:latin typeface="Arial"/>
                <a:ea typeface="DejaVu Sans"/>
              </a:rPr>
              <a:t>Identify</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and aid n</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i</a:t>
            </a:r>
            <a:r>
              <a:rPr b="0" lang="en-US" sz="2800" spc="-12" strike="noStrike">
                <a:solidFill>
                  <a:srgbClr val="ffffff"/>
                </a:solidFill>
                <a:latin typeface="Arial"/>
                <a:ea typeface="DejaVu Sans"/>
              </a:rPr>
              <a:t>g</a:t>
            </a:r>
            <a:r>
              <a:rPr b="0" lang="en-US" sz="2800" spc="-1" strike="noStrike">
                <a:solidFill>
                  <a:srgbClr val="ffffff"/>
                </a:solidFill>
                <a:latin typeface="Arial"/>
                <a:ea typeface="DejaVu Sans"/>
              </a:rPr>
              <a:t>h</a:t>
            </a:r>
            <a:r>
              <a:rPr b="0" lang="en-US" sz="2800" spc="-12" strike="noStrike">
                <a:solidFill>
                  <a:srgbClr val="ffffff"/>
                </a:solidFill>
                <a:latin typeface="Arial"/>
                <a:ea typeface="DejaVu Sans"/>
              </a:rPr>
              <a:t>b</a:t>
            </a:r>
            <a:r>
              <a:rPr b="0" lang="en-US" sz="2800" spc="-1" strike="noStrike">
                <a:solidFill>
                  <a:srgbClr val="ffffff"/>
                </a:solidFill>
                <a:latin typeface="Arial"/>
                <a:ea typeface="DejaVu Sans"/>
              </a:rPr>
              <a:t>ors w</a:t>
            </a:r>
            <a:r>
              <a:rPr b="0" lang="en-US" sz="2800" spc="-12" strike="noStrike">
                <a:solidFill>
                  <a:srgbClr val="ffffff"/>
                </a:solidFill>
                <a:latin typeface="Arial"/>
                <a:ea typeface="DejaVu Sans"/>
              </a:rPr>
              <a:t>h</a:t>
            </a:r>
            <a:r>
              <a:rPr b="0" lang="en-US" sz="2800" spc="-1" strike="noStrike">
                <a:solidFill>
                  <a:srgbClr val="ffffff"/>
                </a:solidFill>
                <a:latin typeface="Arial"/>
                <a:ea typeface="DejaVu Sans"/>
              </a:rPr>
              <a:t>o mi</a:t>
            </a:r>
            <a:r>
              <a:rPr b="0" lang="en-US" sz="2800" spc="-12" strike="noStrike">
                <a:solidFill>
                  <a:srgbClr val="ffffff"/>
                </a:solidFill>
                <a:latin typeface="Arial"/>
                <a:ea typeface="DejaVu Sans"/>
              </a:rPr>
              <a:t>g</a:t>
            </a:r>
            <a:r>
              <a:rPr b="0" lang="en-US" sz="2800" spc="-1" strike="noStrike">
                <a:solidFill>
                  <a:srgbClr val="ffffff"/>
                </a:solidFill>
                <a:latin typeface="Arial"/>
                <a:ea typeface="DejaVu Sans"/>
              </a:rPr>
              <a:t>ht ne</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d assistance getting prepared</a:t>
            </a:r>
            <a:endParaRPr b="0" lang="en-US" sz="2800" spc="-1" strike="noStrike">
              <a:solidFill>
                <a:srgbClr val="ffffff"/>
              </a:solidFill>
              <a:latin typeface="Arial"/>
            </a:endParaRPr>
          </a:p>
          <a:p>
            <a:pPr>
              <a:lnSpc>
                <a:spcPct val="90000"/>
              </a:lnSpc>
              <a:tabLst>
                <a:tab algn="l" pos="355680"/>
              </a:tabLst>
            </a:pPr>
            <a:endParaRPr b="0" lang="en-US" sz="2800" spc="-1" strike="noStrike">
              <a:solidFill>
                <a:srgbClr val="ffffff"/>
              </a:solidFill>
              <a:latin typeface="Arial"/>
            </a:endParaRPr>
          </a:p>
          <a:p>
            <a:pPr marL="355680" indent="-343080">
              <a:lnSpc>
                <a:spcPts val="2591"/>
              </a:lnSpc>
              <a:spcBef>
                <a:spcPts val="621"/>
              </a:spcBef>
              <a:buClr>
                <a:srgbClr val="006600"/>
              </a:buClr>
              <a:buFont typeface="Arial"/>
              <a:buChar char="•"/>
              <a:tabLst>
                <a:tab algn="l" pos="355680"/>
              </a:tabLst>
            </a:pPr>
            <a:r>
              <a:rPr b="0" lang="en-US" sz="2800" spc="-1" strike="noStrike">
                <a:solidFill>
                  <a:srgbClr val="ffffff"/>
                </a:solidFill>
                <a:latin typeface="Arial"/>
                <a:ea typeface="DejaVu Sans"/>
              </a:rPr>
              <a:t>D</a:t>
            </a:r>
            <a:r>
              <a:rPr b="0" lang="en-US" sz="2800" spc="-12" strike="noStrike">
                <a:solidFill>
                  <a:srgbClr val="ffffff"/>
                </a:solidFill>
                <a:latin typeface="Arial"/>
                <a:ea typeface="DejaVu Sans"/>
              </a:rPr>
              <a:t>i</a:t>
            </a:r>
            <a:r>
              <a:rPr b="0" lang="en-US" sz="2800" spc="-1" strike="noStrike">
                <a:solidFill>
                  <a:srgbClr val="ffffff"/>
                </a:solidFill>
                <a:latin typeface="Arial"/>
                <a:ea typeface="DejaVu Sans"/>
              </a:rPr>
              <a:t>stri</a:t>
            </a:r>
            <a:r>
              <a:rPr b="0" lang="en-US" sz="2800" spc="-12" strike="noStrike">
                <a:solidFill>
                  <a:srgbClr val="ffffff"/>
                </a:solidFill>
                <a:latin typeface="Arial"/>
                <a:ea typeface="DejaVu Sans"/>
              </a:rPr>
              <a:t>b</a:t>
            </a:r>
            <a:r>
              <a:rPr b="0" lang="en-US" sz="2800" spc="-1" strike="noStrike">
                <a:solidFill>
                  <a:srgbClr val="ffffff"/>
                </a:solidFill>
                <a:latin typeface="Arial"/>
                <a:ea typeface="DejaVu Sans"/>
              </a:rPr>
              <a:t>ute prep</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redness materia</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s; do</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demos</a:t>
            </a:r>
            <a:endParaRPr b="0" lang="en-US" sz="2800" spc="-1" strike="noStrike">
              <a:solidFill>
                <a:srgbClr val="ffffff"/>
              </a:solidFill>
              <a:latin typeface="Arial"/>
            </a:endParaRPr>
          </a:p>
          <a:p>
            <a:pPr>
              <a:lnSpc>
                <a:spcPts val="2591"/>
              </a:lnSpc>
              <a:spcBef>
                <a:spcPts val="621"/>
              </a:spcBef>
              <a:tabLst>
                <a:tab algn="l" pos="355680"/>
              </a:tabLst>
            </a:pPr>
            <a:endParaRPr b="0" lang="en-US" sz="2800" spc="-1" strike="noStrike">
              <a:solidFill>
                <a:srgbClr val="ffffff"/>
              </a:solidFill>
              <a:latin typeface="Arial"/>
            </a:endParaRPr>
          </a:p>
          <a:p>
            <a:pPr marL="355680" indent="-343080">
              <a:lnSpc>
                <a:spcPts val="2591"/>
              </a:lnSpc>
              <a:spcBef>
                <a:spcPts val="575"/>
              </a:spcBef>
              <a:buClr>
                <a:srgbClr val="006600"/>
              </a:buClr>
              <a:buFont typeface="Arial"/>
              <a:buChar char="•"/>
              <a:tabLst>
                <a:tab algn="l" pos="355680"/>
              </a:tabLst>
            </a:pPr>
            <a:r>
              <a:rPr b="0" lang="en-US" sz="2800" spc="-1" strike="noStrike">
                <a:solidFill>
                  <a:srgbClr val="ffffff"/>
                </a:solidFill>
                <a:latin typeface="Arial"/>
                <a:ea typeface="DejaVu Sans"/>
              </a:rPr>
              <a:t>Staff</a:t>
            </a:r>
            <a:r>
              <a:rPr b="0" lang="en-US" sz="2800" spc="-32" strike="noStrike">
                <a:solidFill>
                  <a:srgbClr val="ffffff"/>
                </a:solidFill>
                <a:latin typeface="Arial"/>
                <a:ea typeface="DejaVu Sans"/>
              </a:rPr>
              <a:t> </a:t>
            </a:r>
            <a:r>
              <a:rPr b="0" lang="en-US" sz="2800" spc="-1" strike="noStrike">
                <a:solidFill>
                  <a:srgbClr val="ffffff"/>
                </a:solidFill>
                <a:latin typeface="Arial"/>
                <a:ea typeface="DejaVu Sans"/>
              </a:rPr>
              <a:t>bo</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ths at spec</a:t>
            </a:r>
            <a:r>
              <a:rPr b="0" lang="en-US" sz="2800" spc="-12" strike="noStrike">
                <a:solidFill>
                  <a:srgbClr val="ffffff"/>
                </a:solidFill>
                <a:latin typeface="Arial"/>
                <a:ea typeface="DejaVu Sans"/>
              </a:rPr>
              <a:t>i</a:t>
            </a:r>
            <a:r>
              <a:rPr b="0" lang="en-US" sz="2800" spc="-1" strike="noStrike">
                <a:solidFill>
                  <a:srgbClr val="ffffff"/>
                </a:solidFill>
                <a:latin typeface="Arial"/>
                <a:ea typeface="DejaVu Sans"/>
              </a:rPr>
              <a:t>al eve</a:t>
            </a:r>
            <a:r>
              <a:rPr b="0" lang="en-US" sz="2800" spc="-12" strike="noStrike">
                <a:solidFill>
                  <a:srgbClr val="ffffff"/>
                </a:solidFill>
                <a:latin typeface="Arial"/>
                <a:ea typeface="DejaVu Sans"/>
              </a:rPr>
              <a:t>n</a:t>
            </a:r>
            <a:r>
              <a:rPr b="0" lang="en-US" sz="2800" spc="-1" strike="noStrike">
                <a:solidFill>
                  <a:srgbClr val="ffffff"/>
                </a:solidFill>
                <a:latin typeface="Arial"/>
                <a:ea typeface="DejaVu Sans"/>
              </a:rPr>
              <a:t>ts</a:t>
            </a:r>
            <a:endParaRPr b="0" lang="en-US" sz="2800" spc="-1" strike="noStrike">
              <a:solidFill>
                <a:srgbClr val="ffffff"/>
              </a:solidFill>
              <a:latin typeface="Arial"/>
            </a:endParaRPr>
          </a:p>
        </p:txBody>
      </p:sp>
      <p:pic>
        <p:nvPicPr>
          <p:cNvPr id="534" name="Picture 10" descr=""/>
          <p:cNvPicPr/>
          <p:nvPr/>
        </p:nvPicPr>
        <p:blipFill>
          <a:blip r:embed="rId3"/>
          <a:stretch/>
        </p:blipFill>
        <p:spPr>
          <a:xfrm>
            <a:off x="7696080" y="5943600"/>
            <a:ext cx="1217160" cy="704520"/>
          </a:xfrm>
          <a:prstGeom prst="rect">
            <a:avLst/>
          </a:prstGeom>
          <a:ln w="0">
            <a:noFill/>
          </a:ln>
        </p:spPr>
      </p:pic>
      <p:sp>
        <p:nvSpPr>
          <p:cNvPr id="535" name="object 4"/>
          <p:cNvSpPr/>
          <p:nvPr/>
        </p:nvSpPr>
        <p:spPr>
          <a:xfrm>
            <a:off x="533520" y="5943600"/>
            <a:ext cx="1217160" cy="704520"/>
          </a:xfrm>
          <a:prstGeom prst="rect">
            <a:avLst/>
          </a:prstGeom>
          <a:blipFill rotWithShape="0">
            <a:blip r:embed="rId4"/>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36" name="object 12"/>
          <p:cNvSpPr/>
          <p:nvPr/>
        </p:nvSpPr>
        <p:spPr>
          <a:xfrm>
            <a:off x="3429000" y="632448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pic>
        <p:nvPicPr>
          <p:cNvPr id="537" name="Picture 13" descr="LaConte_food_pic2017.JPG"/>
          <p:cNvPicPr/>
          <p:nvPr/>
        </p:nvPicPr>
        <p:blipFill>
          <a:blip r:embed="rId5"/>
          <a:stretch/>
        </p:blipFill>
        <p:spPr>
          <a:xfrm>
            <a:off x="4343400" y="1828800"/>
            <a:ext cx="4544280" cy="340776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object 2"/>
          <p:cNvSpPr/>
          <p:nvPr/>
        </p:nvSpPr>
        <p:spPr>
          <a:xfrm>
            <a:off x="0" y="262080"/>
            <a:ext cx="3409920" cy="68508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39" name="PlaceHolder 1"/>
          <p:cNvSpPr>
            <a:spLocks noGrp="1"/>
          </p:cNvSpPr>
          <p:nvPr>
            <p:ph type="title"/>
          </p:nvPr>
        </p:nvSpPr>
        <p:spPr>
          <a:xfrm>
            <a:off x="218160" y="131400"/>
            <a:ext cx="8705160" cy="1143360"/>
          </a:xfrm>
          <a:prstGeom prst="rect">
            <a:avLst/>
          </a:prstGeom>
          <a:noFill/>
          <a:ln w="0">
            <a:noFill/>
          </a:ln>
        </p:spPr>
        <p:txBody>
          <a:bodyPr lIns="0" rIns="0" tIns="0" bIns="0" anchor="ctr">
            <a:noAutofit/>
          </a:bodyPr>
          <a:p>
            <a:pPr marL="25560" indent="0" algn="ctr">
              <a:lnSpc>
                <a:spcPts val="4286"/>
              </a:lnSpc>
              <a:buNone/>
              <a:tabLst>
                <a:tab algn="l" pos="0"/>
              </a:tabLst>
            </a:pPr>
            <a:r>
              <a:rPr b="1" lang="en-US" sz="4100" spc="-1" strike="noStrike">
                <a:solidFill>
                  <a:srgbClr val="ffffff"/>
                </a:solidFill>
                <a:latin typeface="Lucida Sans"/>
                <a:ea typeface="DejaVu Sans"/>
              </a:rPr>
              <a:t>Get</a:t>
            </a:r>
            <a:r>
              <a:rPr b="1" lang="en-US" sz="4100" spc="-26" strike="noStrike">
                <a:solidFill>
                  <a:srgbClr val="ffffff"/>
                </a:solidFill>
                <a:latin typeface="Lucida Sans"/>
                <a:ea typeface="DejaVu Sans"/>
              </a:rPr>
              <a:t> </a:t>
            </a:r>
            <a:r>
              <a:rPr b="1" lang="en-US" sz="4100" spc="-1" strike="noStrike">
                <a:solidFill>
                  <a:srgbClr val="ffffff"/>
                </a:solidFill>
                <a:latin typeface="Lucida Sans"/>
                <a:ea typeface="DejaVu Sans"/>
              </a:rPr>
              <a:t>Inv</a:t>
            </a:r>
            <a:r>
              <a:rPr b="1" lang="en-US" sz="4100" spc="-15" strike="noStrike">
                <a:solidFill>
                  <a:srgbClr val="ffffff"/>
                </a:solidFill>
                <a:latin typeface="Lucida Sans"/>
                <a:ea typeface="DejaVu Sans"/>
              </a:rPr>
              <a:t>o</a:t>
            </a:r>
            <a:r>
              <a:rPr b="1" lang="en-US" sz="4100" spc="-1" strike="noStrike">
                <a:solidFill>
                  <a:srgbClr val="ffffff"/>
                </a:solidFill>
                <a:latin typeface="Lucida Sans"/>
                <a:ea typeface="DejaVu Sans"/>
              </a:rPr>
              <a:t>lved in CERT</a:t>
            </a:r>
            <a:endParaRPr b="0" lang="en-US" sz="4100" spc="-1" strike="noStrike">
              <a:solidFill>
                <a:srgbClr val="ffffff"/>
              </a:solidFill>
              <a:latin typeface="Arial"/>
            </a:endParaRPr>
          </a:p>
        </p:txBody>
      </p:sp>
      <p:sp>
        <p:nvSpPr>
          <p:cNvPr id="540" name="object 4"/>
          <p:cNvSpPr/>
          <p:nvPr/>
        </p:nvSpPr>
        <p:spPr>
          <a:xfrm>
            <a:off x="380880" y="1376280"/>
            <a:ext cx="8227440" cy="351360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1" lang="en-US" sz="3600" spc="-15" strike="noStrike">
                <a:solidFill>
                  <a:srgbClr val="ffffff"/>
                </a:solidFill>
                <a:latin typeface="Arial"/>
                <a:ea typeface="DejaVu Sans"/>
              </a:rPr>
              <a:t>Prep</a:t>
            </a:r>
            <a:r>
              <a:rPr b="1" lang="en-US" sz="3600" spc="-21" strike="noStrike">
                <a:solidFill>
                  <a:srgbClr val="ffffff"/>
                </a:solidFill>
                <a:latin typeface="Arial"/>
                <a:ea typeface="DejaVu Sans"/>
              </a:rPr>
              <a:t>a</a:t>
            </a:r>
            <a:r>
              <a:rPr b="1" lang="en-US" sz="3600" spc="-7" strike="noStrike">
                <a:solidFill>
                  <a:srgbClr val="ffffff"/>
                </a:solidFill>
                <a:latin typeface="Arial"/>
                <a:ea typeface="DejaVu Sans"/>
              </a:rPr>
              <a:t>r</a:t>
            </a:r>
            <a:r>
              <a:rPr b="1" lang="en-US" sz="3600" spc="-21" strike="noStrike">
                <a:solidFill>
                  <a:srgbClr val="ffffff"/>
                </a:solidFill>
                <a:latin typeface="Arial"/>
                <a:ea typeface="DejaVu Sans"/>
              </a:rPr>
              <a:t>e</a:t>
            </a:r>
            <a:r>
              <a:rPr b="1" lang="en-US" sz="3600" spc="-15" strike="noStrike">
                <a:solidFill>
                  <a:srgbClr val="ffffff"/>
                </a:solidFill>
                <a:latin typeface="Arial"/>
                <a:ea typeface="DejaVu Sans"/>
              </a:rPr>
              <a:t>d</a:t>
            </a:r>
            <a:r>
              <a:rPr b="1" lang="en-US" sz="3600" spc="-21" strike="noStrike">
                <a:solidFill>
                  <a:srgbClr val="ffffff"/>
                </a:solidFill>
                <a:latin typeface="Arial"/>
                <a:ea typeface="DejaVu Sans"/>
              </a:rPr>
              <a:t>n</a:t>
            </a:r>
            <a:r>
              <a:rPr b="1" lang="en-US" sz="3600" spc="-15" strike="noStrike">
                <a:solidFill>
                  <a:srgbClr val="ffffff"/>
                </a:solidFill>
                <a:latin typeface="Arial"/>
                <a:ea typeface="DejaVu Sans"/>
              </a:rPr>
              <a:t>ess</a:t>
            </a:r>
            <a:r>
              <a:rPr b="0" lang="en-US" sz="3600" spc="-12" strike="noStrike">
                <a:solidFill>
                  <a:srgbClr val="ffffff"/>
                </a:solidFill>
                <a:latin typeface="Arial"/>
                <a:ea typeface="DejaVu Sans"/>
              </a:rPr>
              <a:t> </a:t>
            </a:r>
            <a:r>
              <a:rPr b="0" lang="en-US" sz="3200" spc="-12" strike="noStrike">
                <a:solidFill>
                  <a:srgbClr val="ffffff"/>
                </a:solidFill>
                <a:latin typeface="Arial"/>
                <a:ea typeface="DejaVu Sans"/>
              </a:rPr>
              <a:t>r</a:t>
            </a:r>
            <a:r>
              <a:rPr b="0" lang="en-US" sz="3200" spc="-15" strike="noStrike">
                <a:solidFill>
                  <a:srgbClr val="ffffff"/>
                </a:solidFill>
                <a:latin typeface="Arial"/>
                <a:ea typeface="DejaVu Sans"/>
              </a:rPr>
              <a:t>e</a:t>
            </a:r>
            <a:r>
              <a:rPr b="0" lang="en-US" sz="3200" spc="-21" strike="noStrike">
                <a:solidFill>
                  <a:srgbClr val="ffffff"/>
                </a:solidFill>
                <a:latin typeface="Arial"/>
                <a:ea typeface="DejaVu Sans"/>
              </a:rPr>
              <a:t>q</a:t>
            </a:r>
            <a:r>
              <a:rPr b="0" lang="en-US" sz="3200" spc="-15" strike="noStrike">
                <a:solidFill>
                  <a:srgbClr val="ffffff"/>
                </a:solidFill>
                <a:latin typeface="Arial"/>
                <a:ea typeface="DejaVu Sans"/>
              </a:rPr>
              <a:t>u</a:t>
            </a:r>
            <a:r>
              <a:rPr b="0" lang="en-US" sz="3200" spc="-12" strike="noStrike">
                <a:solidFill>
                  <a:srgbClr val="ffffff"/>
                </a:solidFill>
                <a:latin typeface="Arial"/>
                <a:ea typeface="DejaVu Sans"/>
              </a:rPr>
              <a:t>ire</a:t>
            </a:r>
            <a:r>
              <a:rPr b="0" lang="en-US" sz="3200" spc="-15" strike="noStrike">
                <a:solidFill>
                  <a:srgbClr val="ffffff"/>
                </a:solidFill>
                <a:latin typeface="Arial"/>
                <a:ea typeface="DejaVu Sans"/>
              </a:rPr>
              <a:t>s</a:t>
            </a:r>
            <a:r>
              <a:rPr b="0" lang="en-US" sz="3200" spc="-7" strike="noStrike">
                <a:solidFill>
                  <a:srgbClr val="ffffff"/>
                </a:solidFill>
                <a:latin typeface="Arial"/>
                <a:ea typeface="DejaVu Sans"/>
              </a:rPr>
              <a:t> </a:t>
            </a:r>
            <a:r>
              <a:rPr b="0" lang="en-US" sz="3200" spc="-15" strike="noStrike">
                <a:solidFill>
                  <a:srgbClr val="ffffff"/>
                </a:solidFill>
                <a:latin typeface="Arial"/>
                <a:ea typeface="DejaVu Sans"/>
              </a:rPr>
              <a:t>ac</a:t>
            </a:r>
            <a:r>
              <a:rPr b="0" lang="en-US" sz="3200" spc="-7" strike="noStrike">
                <a:solidFill>
                  <a:srgbClr val="ffffff"/>
                </a:solidFill>
                <a:latin typeface="Arial"/>
                <a:ea typeface="DejaVu Sans"/>
              </a:rPr>
              <a:t>t</a:t>
            </a:r>
            <a:r>
              <a:rPr b="0" lang="en-US" sz="3200" spc="-12" strike="noStrike">
                <a:solidFill>
                  <a:srgbClr val="ffffff"/>
                </a:solidFill>
                <a:latin typeface="Arial"/>
                <a:ea typeface="DejaVu Sans"/>
              </a:rPr>
              <a:t>iv</a:t>
            </a:r>
            <a:r>
              <a:rPr b="0" lang="en-US" sz="3200" spc="-21" strike="noStrike">
                <a:solidFill>
                  <a:srgbClr val="ffffff"/>
                </a:solidFill>
                <a:latin typeface="Arial"/>
                <a:ea typeface="DejaVu Sans"/>
              </a:rPr>
              <a:t>e</a:t>
            </a:r>
            <a:r>
              <a:rPr b="0" lang="en-US" sz="3200" spc="-15" strike="noStrike">
                <a:solidFill>
                  <a:srgbClr val="ffffff"/>
                </a:solidFill>
                <a:latin typeface="Arial"/>
                <a:ea typeface="DejaVu Sans"/>
              </a:rPr>
              <a:t> pa</a:t>
            </a:r>
            <a:r>
              <a:rPr b="0" lang="en-US" sz="3200" spc="-7" strike="noStrike">
                <a:solidFill>
                  <a:srgbClr val="ffffff"/>
                </a:solidFill>
                <a:latin typeface="Arial"/>
                <a:ea typeface="DejaVu Sans"/>
              </a:rPr>
              <a:t>r</a:t>
            </a:r>
            <a:r>
              <a:rPr b="0" lang="en-US" sz="3200" spc="-12" strike="noStrike">
                <a:solidFill>
                  <a:srgbClr val="ffffff"/>
                </a:solidFill>
                <a:latin typeface="Arial"/>
                <a:ea typeface="DejaVu Sans"/>
              </a:rPr>
              <a:t>tic</a:t>
            </a:r>
            <a:r>
              <a:rPr b="0" lang="en-US" sz="3200" spc="-15" strike="noStrike">
                <a:solidFill>
                  <a:srgbClr val="ffffff"/>
                </a:solidFill>
                <a:latin typeface="Arial"/>
                <a:ea typeface="DejaVu Sans"/>
              </a:rPr>
              <a:t>ipa</a:t>
            </a:r>
            <a:r>
              <a:rPr b="0" lang="en-US" sz="3200" spc="-12" strike="noStrike">
                <a:solidFill>
                  <a:srgbClr val="ffffff"/>
                </a:solidFill>
                <a:latin typeface="Arial"/>
                <a:ea typeface="DejaVu Sans"/>
              </a:rPr>
              <a:t>ti</a:t>
            </a:r>
            <a:r>
              <a:rPr b="0" lang="en-US" sz="3200" spc="-15" strike="noStrike">
                <a:solidFill>
                  <a:srgbClr val="ffffff"/>
                </a:solidFill>
                <a:latin typeface="Arial"/>
                <a:ea typeface="DejaVu Sans"/>
              </a:rPr>
              <a:t>o</a:t>
            </a:r>
            <a:r>
              <a:rPr b="0" lang="en-US" sz="3200" spc="-21" strike="noStrike">
                <a:solidFill>
                  <a:srgbClr val="ffffff"/>
                </a:solidFill>
                <a:latin typeface="Arial"/>
                <a:ea typeface="DejaVu Sans"/>
              </a:rPr>
              <a:t>n</a:t>
            </a:r>
            <a:r>
              <a:rPr b="0" lang="en-US" sz="3200" spc="-7" strike="noStrike">
                <a:solidFill>
                  <a:srgbClr val="ffffff"/>
                </a:solidFill>
                <a:latin typeface="Arial"/>
                <a:ea typeface="DejaVu Sans"/>
              </a:rPr>
              <a:t> </a:t>
            </a:r>
            <a:r>
              <a:rPr b="0" lang="en-US" sz="3200" spc="-15" strike="noStrike">
                <a:solidFill>
                  <a:srgbClr val="ffffff"/>
                </a:solidFill>
                <a:latin typeface="Arial"/>
                <a:ea typeface="DejaVu Sans"/>
              </a:rPr>
              <a:t>from</a:t>
            </a:r>
            <a:r>
              <a:rPr b="0" lang="en-US" sz="3200" spc="-7" strike="noStrike">
                <a:solidFill>
                  <a:srgbClr val="ffffff"/>
                </a:solidFill>
                <a:latin typeface="Arial"/>
                <a:ea typeface="DejaVu Sans"/>
              </a:rPr>
              <a:t> </a:t>
            </a:r>
            <a:r>
              <a:rPr b="0" lang="en-US" sz="3200" spc="-21" strike="noStrike">
                <a:solidFill>
                  <a:srgbClr val="ffffff"/>
                </a:solidFill>
                <a:latin typeface="Arial"/>
                <a:ea typeface="DejaVu Sans"/>
              </a:rPr>
              <a:t>a</a:t>
            </a:r>
            <a:r>
              <a:rPr b="0" lang="en-US" sz="3200" spc="-7" strike="noStrike">
                <a:solidFill>
                  <a:srgbClr val="ffffff"/>
                </a:solidFill>
                <a:latin typeface="Arial"/>
                <a:ea typeface="DejaVu Sans"/>
              </a:rPr>
              <a:t>l</a:t>
            </a:r>
            <a:r>
              <a:rPr b="0" lang="en-US" sz="3200" spc="-12" strike="noStrike">
                <a:solidFill>
                  <a:srgbClr val="ffffff"/>
                </a:solidFill>
                <a:latin typeface="Arial"/>
                <a:ea typeface="DejaVu Sans"/>
              </a:rPr>
              <a:t>l</a:t>
            </a:r>
            <a:endParaRPr b="0" lang="en-US" sz="3200" spc="-1" strike="noStrike">
              <a:solidFill>
                <a:srgbClr val="ffffff"/>
              </a:solidFill>
              <a:latin typeface="Arial"/>
            </a:endParaRPr>
          </a:p>
          <a:p>
            <a:pPr marL="469800" indent="-457200">
              <a:lnSpc>
                <a:spcPct val="100000"/>
              </a:lnSpc>
              <a:tabLst>
                <a:tab algn="l" pos="0"/>
              </a:tabLst>
            </a:pPr>
            <a:endParaRPr b="0" lang="en-US" sz="3600" spc="-1" strike="noStrike">
              <a:solidFill>
                <a:srgbClr val="ffffff"/>
              </a:solidFill>
              <a:latin typeface="Arial"/>
            </a:endParaRPr>
          </a:p>
          <a:p>
            <a:pPr lvl="1" marL="756360" indent="-286560">
              <a:lnSpc>
                <a:spcPct val="100000"/>
              </a:lnSpc>
              <a:spcBef>
                <a:spcPts val="590"/>
              </a:spcBef>
              <a:buClr>
                <a:srgbClr val="006600"/>
              </a:buClr>
              <a:buFont typeface="Wingdings" charset="2"/>
              <a:buChar char=""/>
              <a:tabLst>
                <a:tab algn="l" pos="757080"/>
              </a:tabLst>
            </a:pPr>
            <a:r>
              <a:rPr b="0" lang="en-US" sz="2800" spc="-1" strike="noStrike">
                <a:solidFill>
                  <a:srgbClr val="ffffff"/>
                </a:solidFill>
                <a:latin typeface="Arial"/>
                <a:ea typeface="DejaVu Sans"/>
              </a:rPr>
              <a:t>Ta</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k</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to friends and fami</a:t>
            </a:r>
            <a:r>
              <a:rPr b="0" lang="en-US" sz="2800" spc="-12" strike="noStrike">
                <a:solidFill>
                  <a:srgbClr val="ffffff"/>
                </a:solidFill>
                <a:latin typeface="Arial"/>
                <a:ea typeface="DejaVu Sans"/>
              </a:rPr>
              <a:t>l</a:t>
            </a:r>
            <a:r>
              <a:rPr b="0" lang="en-US" sz="2800" spc="-1" strike="noStrike">
                <a:solidFill>
                  <a:srgbClr val="ffffff"/>
                </a:solidFill>
                <a:latin typeface="Arial"/>
                <a:ea typeface="DejaVu Sans"/>
              </a:rPr>
              <a:t>y</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ab</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ut haz</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rds and disaster planning in your neighborhood</a:t>
            </a:r>
            <a:endParaRPr b="0" lang="en-US" sz="2800" spc="-1" strike="noStrike">
              <a:solidFill>
                <a:srgbClr val="ffffff"/>
              </a:solidFill>
              <a:latin typeface="Arial"/>
            </a:endParaRPr>
          </a:p>
          <a:p>
            <a:pPr marL="756360" indent="-286560">
              <a:lnSpc>
                <a:spcPct val="100000"/>
              </a:lnSpc>
              <a:spcBef>
                <a:spcPts val="590"/>
              </a:spcBef>
              <a:tabLst>
                <a:tab algn="l" pos="0"/>
              </a:tabLst>
            </a:pPr>
            <a:endParaRPr b="0" lang="en-US" sz="2800" spc="-1" strike="noStrike">
              <a:solidFill>
                <a:srgbClr val="ffffff"/>
              </a:solidFill>
              <a:latin typeface="Arial"/>
            </a:endParaRPr>
          </a:p>
          <a:p>
            <a:pPr lvl="1" marL="756360" indent="-286560">
              <a:lnSpc>
                <a:spcPct val="100000"/>
              </a:lnSpc>
              <a:spcBef>
                <a:spcPts val="575"/>
              </a:spcBef>
              <a:buClr>
                <a:srgbClr val="006600"/>
              </a:buClr>
              <a:buFont typeface="Wingdings" charset="2"/>
              <a:buChar char=""/>
              <a:tabLst>
                <a:tab algn="l" pos="757080"/>
              </a:tabLst>
            </a:pPr>
            <a:r>
              <a:rPr b="0" lang="en-US" sz="2800" spc="-1" strike="noStrike">
                <a:solidFill>
                  <a:srgbClr val="ffffff"/>
                </a:solidFill>
                <a:latin typeface="Arial"/>
                <a:ea typeface="DejaVu Sans"/>
              </a:rPr>
              <a:t>Make</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sure those</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in charge have</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a pl</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n</a:t>
            </a:r>
            <a:endParaRPr b="0" lang="en-US" sz="2800" spc="-1" strike="noStrike">
              <a:solidFill>
                <a:srgbClr val="ffffff"/>
              </a:solidFill>
              <a:latin typeface="Arial"/>
            </a:endParaRPr>
          </a:p>
        </p:txBody>
      </p:sp>
      <p:pic>
        <p:nvPicPr>
          <p:cNvPr id="541" name="Picture 8" descr=""/>
          <p:cNvPicPr/>
          <p:nvPr/>
        </p:nvPicPr>
        <p:blipFill>
          <a:blip r:embed="rId2"/>
          <a:stretch/>
        </p:blipFill>
        <p:spPr>
          <a:xfrm>
            <a:off x="7696080" y="5943600"/>
            <a:ext cx="1217160" cy="704520"/>
          </a:xfrm>
          <a:prstGeom prst="rect">
            <a:avLst/>
          </a:prstGeom>
          <a:ln w="0">
            <a:noFill/>
          </a:ln>
        </p:spPr>
      </p:pic>
      <p:sp>
        <p:nvSpPr>
          <p:cNvPr id="542" name="object 4"/>
          <p:cNvSpPr/>
          <p:nvPr/>
        </p:nvSpPr>
        <p:spPr>
          <a:xfrm>
            <a:off x="533520" y="579132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43" name="object 12"/>
          <p:cNvSpPr/>
          <p:nvPr/>
        </p:nvSpPr>
        <p:spPr>
          <a:xfrm>
            <a:off x="3429000" y="632448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545" name="PlaceHolder 1"/>
          <p:cNvSpPr>
            <a:spLocks noGrp="1"/>
          </p:cNvSpPr>
          <p:nvPr>
            <p:ph type="title"/>
          </p:nvPr>
        </p:nvSpPr>
        <p:spPr>
          <a:xfrm>
            <a:off x="210600" y="6876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Everyone</a:t>
            </a:r>
            <a:endParaRPr b="0" lang="en-US" sz="4100" spc="-1" strike="noStrike">
              <a:solidFill>
                <a:srgbClr val="ffffff"/>
              </a:solidFill>
              <a:latin typeface="Arial"/>
            </a:endParaRPr>
          </a:p>
        </p:txBody>
      </p:sp>
      <p:sp>
        <p:nvSpPr>
          <p:cNvPr id="546" name="object 5"/>
          <p:cNvSpPr/>
          <p:nvPr/>
        </p:nvSpPr>
        <p:spPr>
          <a:xfrm>
            <a:off x="536040" y="1439640"/>
            <a:ext cx="7673760" cy="428940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3200" spc="-1" strike="noStrike">
                <a:solidFill>
                  <a:srgbClr val="ffffff"/>
                </a:solidFill>
                <a:latin typeface="Arial"/>
                <a:ea typeface="DejaVu Sans"/>
              </a:rPr>
              <a:t>L</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arn</a:t>
            </a:r>
            <a:r>
              <a:rPr b="0" lang="en-US" sz="3200" spc="-41" strike="noStrike">
                <a:solidFill>
                  <a:srgbClr val="ffffff"/>
                </a:solidFill>
                <a:latin typeface="Arial"/>
                <a:ea typeface="DejaVu Sans"/>
              </a:rPr>
              <a:t> </a:t>
            </a:r>
            <a:r>
              <a:rPr b="0" lang="en-US" sz="3200" spc="-1" strike="noStrike">
                <a:solidFill>
                  <a:srgbClr val="ffffff"/>
                </a:solidFill>
                <a:latin typeface="Arial"/>
                <a:ea typeface="DejaVu Sans"/>
              </a:rPr>
              <a:t>a</a:t>
            </a:r>
            <a:r>
              <a:rPr b="0" lang="en-US" sz="3200" spc="-15" strike="noStrike">
                <a:solidFill>
                  <a:srgbClr val="ffffff"/>
                </a:solidFill>
                <a:latin typeface="Arial"/>
                <a:ea typeface="DejaVu Sans"/>
              </a:rPr>
              <a:t>b</a:t>
            </a:r>
            <a:r>
              <a:rPr b="0" lang="en-US" sz="3200" spc="-1" strike="noStrike">
                <a:solidFill>
                  <a:srgbClr val="ffffff"/>
                </a:solidFill>
                <a:latin typeface="Arial"/>
                <a:ea typeface="DejaVu Sans"/>
              </a:rPr>
              <a:t>o</a:t>
            </a:r>
            <a:r>
              <a:rPr b="0" lang="en-US" sz="3200" spc="-15" strike="noStrike">
                <a:solidFill>
                  <a:srgbClr val="ffffff"/>
                </a:solidFill>
                <a:latin typeface="Arial"/>
                <a:ea typeface="DejaVu Sans"/>
              </a:rPr>
              <a:t>u</a:t>
            </a:r>
            <a:r>
              <a:rPr b="0" lang="en-US" sz="3200" spc="-1" strike="noStrike">
                <a:solidFill>
                  <a:srgbClr val="ffffff"/>
                </a:solidFill>
                <a:latin typeface="Arial"/>
                <a:ea typeface="DejaVu Sans"/>
              </a:rPr>
              <a:t>t co</a:t>
            </a:r>
            <a:r>
              <a:rPr b="0" lang="en-US" sz="3200" spc="-21" strike="noStrike">
                <a:solidFill>
                  <a:srgbClr val="ffffff"/>
                </a:solidFill>
                <a:latin typeface="Arial"/>
                <a:ea typeface="DejaVu Sans"/>
              </a:rPr>
              <a:t>m</a:t>
            </a:r>
            <a:r>
              <a:rPr b="0" lang="en-US" sz="3200" spc="-1" strike="noStrike">
                <a:solidFill>
                  <a:srgbClr val="ffffff"/>
                </a:solidFill>
                <a:latin typeface="Arial"/>
                <a:ea typeface="DejaVu Sans"/>
              </a:rPr>
              <a:t>m</a:t>
            </a:r>
            <a:r>
              <a:rPr b="0" lang="en-US" sz="3200" spc="-15" strike="noStrike">
                <a:solidFill>
                  <a:srgbClr val="ffffff"/>
                </a:solidFill>
                <a:latin typeface="Arial"/>
                <a:ea typeface="DejaVu Sans"/>
              </a:rPr>
              <a:t>u</a:t>
            </a:r>
            <a:r>
              <a:rPr b="0" lang="en-US" sz="3200" spc="-1" strike="noStrike">
                <a:solidFill>
                  <a:srgbClr val="ffffff"/>
                </a:solidFill>
                <a:latin typeface="Arial"/>
                <a:ea typeface="DejaVu Sans"/>
              </a:rPr>
              <a:t>n</a:t>
            </a:r>
            <a:r>
              <a:rPr b="0" lang="en-US" sz="3200" spc="-12" strike="noStrike">
                <a:solidFill>
                  <a:srgbClr val="ffffff"/>
                </a:solidFill>
                <a:latin typeface="Arial"/>
                <a:ea typeface="DejaVu Sans"/>
              </a:rPr>
              <a:t>i</a:t>
            </a:r>
            <a:r>
              <a:rPr b="0" lang="en-US" sz="3200" spc="-1" strike="noStrike">
                <a:solidFill>
                  <a:srgbClr val="ffffff"/>
                </a:solidFill>
                <a:latin typeface="Arial"/>
                <a:ea typeface="DejaVu Sans"/>
              </a:rPr>
              <a:t>ty</a:t>
            </a:r>
            <a:r>
              <a:rPr b="0" lang="en-US" sz="3200" spc="-26" strike="noStrike">
                <a:solidFill>
                  <a:srgbClr val="ffffff"/>
                </a:solidFill>
                <a:latin typeface="Arial"/>
                <a:ea typeface="DejaVu Sans"/>
              </a:rPr>
              <a:t> </a:t>
            </a:r>
            <a:r>
              <a:rPr b="0" lang="en-US" sz="3200" spc="-1" strike="noStrike">
                <a:solidFill>
                  <a:srgbClr val="ffffff"/>
                </a:solidFill>
                <a:latin typeface="Arial"/>
                <a:ea typeface="DejaVu Sans"/>
              </a:rPr>
              <a:t>a</a:t>
            </a:r>
            <a:r>
              <a:rPr b="0" lang="en-US" sz="3200" spc="-12" strike="noStrike">
                <a:solidFill>
                  <a:srgbClr val="ffffff"/>
                </a:solidFill>
                <a:latin typeface="Arial"/>
                <a:ea typeface="DejaVu Sans"/>
              </a:rPr>
              <a:t>l</a:t>
            </a:r>
            <a:r>
              <a:rPr b="0" lang="en-US" sz="3200" spc="-1" strike="noStrike">
                <a:solidFill>
                  <a:srgbClr val="ffffff"/>
                </a:solidFill>
                <a:latin typeface="Arial"/>
                <a:ea typeface="DejaVu Sans"/>
              </a:rPr>
              <a:t>er</a:t>
            </a:r>
            <a:r>
              <a:rPr b="0" lang="en-US" sz="3200" spc="-12" strike="noStrike">
                <a:solidFill>
                  <a:srgbClr val="ffffff"/>
                </a:solidFill>
                <a:latin typeface="Arial"/>
                <a:ea typeface="DejaVu Sans"/>
              </a:rPr>
              <a:t>t</a:t>
            </a:r>
            <a:r>
              <a:rPr b="0" lang="en-US" sz="3200" spc="-1" strike="noStrike">
                <a:solidFill>
                  <a:srgbClr val="ffffff"/>
                </a:solidFill>
                <a:latin typeface="Arial"/>
                <a:ea typeface="DejaVu Sans"/>
              </a:rPr>
              <a:t>s,</a:t>
            </a:r>
            <a:r>
              <a:rPr b="0" lang="en-US" sz="3200" spc="-15" strike="noStrike">
                <a:solidFill>
                  <a:srgbClr val="ffffff"/>
                </a:solidFill>
                <a:latin typeface="Arial"/>
                <a:ea typeface="DejaVu Sans"/>
              </a:rPr>
              <a:t> </a:t>
            </a:r>
            <a:r>
              <a:rPr b="0" lang="en-US" sz="3200" spc="-1" strike="noStrike">
                <a:solidFill>
                  <a:srgbClr val="ffffff"/>
                </a:solidFill>
                <a:latin typeface="Arial"/>
                <a:ea typeface="DejaVu Sans"/>
              </a:rPr>
              <a:t>war</a:t>
            </a:r>
            <a:r>
              <a:rPr b="0" lang="en-US" sz="3200" spc="-15" strike="noStrike">
                <a:solidFill>
                  <a:srgbClr val="ffffff"/>
                </a:solidFill>
                <a:latin typeface="Arial"/>
                <a:ea typeface="DejaVu Sans"/>
              </a:rPr>
              <a:t>n</a:t>
            </a:r>
            <a:r>
              <a:rPr b="0" lang="en-US" sz="3200" spc="-1" strike="noStrike">
                <a:solidFill>
                  <a:srgbClr val="ffffff"/>
                </a:solidFill>
                <a:latin typeface="Arial"/>
                <a:ea typeface="DejaVu Sans"/>
              </a:rPr>
              <a:t>i</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gs, a</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d</a:t>
            </a:r>
            <a:r>
              <a:rPr b="0" lang="en-US" sz="3200" spc="-21" strike="noStrike">
                <a:solidFill>
                  <a:srgbClr val="ffffff"/>
                </a:solidFill>
                <a:latin typeface="Arial"/>
                <a:ea typeface="DejaVu Sans"/>
              </a:rPr>
              <a:t> </a:t>
            </a:r>
            <a:r>
              <a:rPr b="0" lang="en-US" sz="3200" spc="-1" strike="noStrike">
                <a:solidFill>
                  <a:srgbClr val="ffffff"/>
                </a:solidFill>
                <a:latin typeface="Arial"/>
                <a:ea typeface="DejaVu Sans"/>
              </a:rPr>
              <a:t>evacu</a:t>
            </a:r>
            <a:r>
              <a:rPr b="0" lang="en-US" sz="3200" spc="-12" strike="noStrike">
                <a:solidFill>
                  <a:srgbClr val="ffffff"/>
                </a:solidFill>
                <a:latin typeface="Arial"/>
                <a:ea typeface="DejaVu Sans"/>
              </a:rPr>
              <a:t>a</a:t>
            </a:r>
            <a:r>
              <a:rPr b="0" lang="en-US" sz="3200" spc="-1" strike="noStrike">
                <a:solidFill>
                  <a:srgbClr val="ffffff"/>
                </a:solidFill>
                <a:latin typeface="Arial"/>
                <a:ea typeface="DejaVu Sans"/>
              </a:rPr>
              <a:t>ti</a:t>
            </a:r>
            <a:r>
              <a:rPr b="0" lang="en-US" sz="3200" spc="-15" strike="noStrike">
                <a:solidFill>
                  <a:srgbClr val="ffffff"/>
                </a:solidFill>
                <a:latin typeface="Arial"/>
                <a:ea typeface="DejaVu Sans"/>
              </a:rPr>
              <a:t>o</a:t>
            </a:r>
            <a:r>
              <a:rPr b="0" lang="en-US" sz="3200" spc="-1" strike="noStrike">
                <a:solidFill>
                  <a:srgbClr val="ffffff"/>
                </a:solidFill>
                <a:latin typeface="Arial"/>
                <a:ea typeface="DejaVu Sans"/>
              </a:rPr>
              <a:t>n</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ro</a:t>
            </a:r>
            <a:r>
              <a:rPr b="0" lang="en-US" sz="3200" spc="-12" strike="noStrike">
                <a:solidFill>
                  <a:srgbClr val="ffffff"/>
                </a:solidFill>
                <a:latin typeface="Arial"/>
                <a:ea typeface="DejaVu Sans"/>
              </a:rPr>
              <a:t>u</a:t>
            </a:r>
            <a:r>
              <a:rPr b="0" lang="en-US" sz="3200" spc="-1" strike="noStrike">
                <a:solidFill>
                  <a:srgbClr val="ffffff"/>
                </a:solidFill>
                <a:latin typeface="Arial"/>
                <a:ea typeface="DejaVu Sans"/>
              </a:rPr>
              <a:t>tes</a:t>
            </a:r>
            <a:endParaRPr b="0" lang="en-US" sz="3200" spc="-1" strike="noStrike">
              <a:solidFill>
                <a:srgbClr val="ffffff"/>
              </a:solidFill>
              <a:latin typeface="Arial"/>
            </a:endParaRPr>
          </a:p>
          <a:p>
            <a:pPr marL="469800" indent="-457200">
              <a:lnSpc>
                <a:spcPct val="100000"/>
              </a:lnSpc>
              <a:buClr>
                <a:srgbClr val="006600"/>
              </a:buClr>
              <a:buFont typeface="Arial"/>
              <a:buChar char="•"/>
              <a:tabLst>
                <a:tab algn="l" pos="355680"/>
              </a:tabLst>
            </a:pPr>
            <a:r>
              <a:rPr b="0" lang="en-US" sz="3200" spc="-1" strike="noStrike">
                <a:solidFill>
                  <a:srgbClr val="ffffff"/>
                </a:solidFill>
                <a:latin typeface="Arial"/>
                <a:ea typeface="DejaVu Sans"/>
              </a:rPr>
              <a:t>Make a personal plan</a:t>
            </a:r>
            <a:endParaRPr b="0" lang="en-US" sz="32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Take</a:t>
            </a:r>
            <a:r>
              <a:rPr b="0" lang="en-US" sz="3200" spc="-35" strike="noStrike">
                <a:solidFill>
                  <a:srgbClr val="ffffff"/>
                </a:solidFill>
                <a:latin typeface="Arial"/>
                <a:ea typeface="DejaVu Sans"/>
              </a:rPr>
              <a:t> </a:t>
            </a:r>
            <a:r>
              <a:rPr b="0" lang="en-US" sz="3200" spc="-1" strike="noStrike">
                <a:solidFill>
                  <a:srgbClr val="ffffff"/>
                </a:solidFill>
                <a:latin typeface="Arial"/>
                <a:ea typeface="DejaVu Sans"/>
              </a:rPr>
              <a:t>tra</a:t>
            </a:r>
            <a:r>
              <a:rPr b="0" lang="en-US" sz="3200" spc="-12" strike="noStrike">
                <a:solidFill>
                  <a:srgbClr val="ffffff"/>
                </a:solidFill>
                <a:latin typeface="Arial"/>
                <a:ea typeface="DejaVu Sans"/>
              </a:rPr>
              <a:t>i</a:t>
            </a:r>
            <a:r>
              <a:rPr b="0" lang="en-US" sz="3200" spc="-1" strike="noStrike">
                <a:solidFill>
                  <a:srgbClr val="ffffff"/>
                </a:solidFill>
                <a:latin typeface="Arial"/>
                <a:ea typeface="DejaVu Sans"/>
              </a:rPr>
              <a:t>ni</a:t>
            </a:r>
            <a:r>
              <a:rPr b="0" lang="en-US" sz="3200" spc="-15" strike="noStrike">
                <a:solidFill>
                  <a:srgbClr val="ffffff"/>
                </a:solidFill>
                <a:latin typeface="Arial"/>
                <a:ea typeface="DejaVu Sans"/>
              </a:rPr>
              <a:t>n</a:t>
            </a:r>
            <a:r>
              <a:rPr b="0" lang="en-US" sz="3200" spc="-1" strike="noStrike">
                <a:solidFill>
                  <a:srgbClr val="ffffff"/>
                </a:solidFill>
                <a:latin typeface="Arial"/>
                <a:ea typeface="DejaVu Sans"/>
              </a:rPr>
              <a:t>g</a:t>
            </a:r>
            <a:endParaRPr b="0" lang="en-US" sz="32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3200" spc="-1" strike="noStrike">
                <a:solidFill>
                  <a:srgbClr val="ffffff"/>
                </a:solidFill>
                <a:latin typeface="Arial"/>
                <a:ea typeface="DejaVu Sans"/>
              </a:rPr>
              <a:t>Pract</a:t>
            </a:r>
            <a:r>
              <a:rPr b="0" lang="en-US" sz="3200" spc="-15" strike="noStrike">
                <a:solidFill>
                  <a:srgbClr val="ffffff"/>
                </a:solidFill>
                <a:latin typeface="Arial"/>
                <a:ea typeface="DejaVu Sans"/>
              </a:rPr>
              <a:t>i</a:t>
            </a:r>
            <a:r>
              <a:rPr b="0" lang="en-US" sz="3200" spc="-1" strike="noStrike">
                <a:solidFill>
                  <a:srgbClr val="ffffff"/>
                </a:solidFill>
                <a:latin typeface="Arial"/>
                <a:ea typeface="DejaVu Sans"/>
              </a:rPr>
              <a:t>ce</a:t>
            </a:r>
            <a:r>
              <a:rPr b="0" lang="en-US" sz="3200" spc="-41" strike="noStrike">
                <a:solidFill>
                  <a:srgbClr val="ffffff"/>
                </a:solidFill>
                <a:latin typeface="Arial"/>
                <a:ea typeface="DejaVu Sans"/>
              </a:rPr>
              <a:t> </a:t>
            </a:r>
            <a:r>
              <a:rPr b="0" lang="en-US" sz="3200" spc="-1" strike="noStrike">
                <a:solidFill>
                  <a:srgbClr val="ffffff"/>
                </a:solidFill>
                <a:latin typeface="Arial"/>
                <a:ea typeface="DejaVu Sans"/>
              </a:rPr>
              <a:t>skills a</a:t>
            </a:r>
            <a:r>
              <a:rPr b="0" lang="en-US" sz="3200" spc="-15" strike="noStrike">
                <a:solidFill>
                  <a:srgbClr val="ffffff"/>
                </a:solidFill>
                <a:latin typeface="Arial"/>
                <a:ea typeface="DejaVu Sans"/>
              </a:rPr>
              <a:t>n</a:t>
            </a:r>
            <a:r>
              <a:rPr b="0" lang="en-US" sz="3200" spc="-1" strike="noStrike">
                <a:solidFill>
                  <a:srgbClr val="ffffff"/>
                </a:solidFill>
                <a:latin typeface="Arial"/>
                <a:ea typeface="DejaVu Sans"/>
              </a:rPr>
              <a:t>d</a:t>
            </a:r>
            <a:r>
              <a:rPr b="0" lang="en-US" sz="3200" spc="-26" strike="noStrike">
                <a:solidFill>
                  <a:srgbClr val="ffffff"/>
                </a:solidFill>
                <a:latin typeface="Arial"/>
                <a:ea typeface="DejaVu Sans"/>
              </a:rPr>
              <a:t> </a:t>
            </a:r>
            <a:r>
              <a:rPr b="0" lang="en-US" sz="3200" spc="-1" strike="noStrike">
                <a:solidFill>
                  <a:srgbClr val="ffffff"/>
                </a:solidFill>
                <a:latin typeface="Arial"/>
                <a:ea typeface="DejaVu Sans"/>
              </a:rPr>
              <a:t>p</a:t>
            </a:r>
            <a:r>
              <a:rPr b="0" lang="en-US" sz="3200" spc="-15" strike="noStrike">
                <a:solidFill>
                  <a:srgbClr val="ffffff"/>
                </a:solidFill>
                <a:latin typeface="Arial"/>
                <a:ea typeface="DejaVu Sans"/>
              </a:rPr>
              <a:t>e</a:t>
            </a:r>
            <a:r>
              <a:rPr b="0" lang="en-US" sz="3200" spc="-1" strike="noStrike">
                <a:solidFill>
                  <a:srgbClr val="ffffff"/>
                </a:solidFill>
                <a:latin typeface="Arial"/>
                <a:ea typeface="DejaVu Sans"/>
              </a:rPr>
              <a:t>rson</a:t>
            </a:r>
            <a:r>
              <a:rPr b="0" lang="en-US" sz="3200" spc="-21" strike="noStrike">
                <a:solidFill>
                  <a:srgbClr val="ffffff"/>
                </a:solidFill>
                <a:latin typeface="Arial"/>
                <a:ea typeface="DejaVu Sans"/>
              </a:rPr>
              <a:t>a</a:t>
            </a:r>
            <a:r>
              <a:rPr b="0" lang="en-US" sz="3200" spc="-1" strike="noStrike">
                <a:solidFill>
                  <a:srgbClr val="ffffff"/>
                </a:solidFill>
                <a:latin typeface="Arial"/>
                <a:ea typeface="DejaVu Sans"/>
              </a:rPr>
              <a:t>l</a:t>
            </a:r>
            <a:r>
              <a:rPr b="0" lang="en-US" sz="3200" spc="-21" strike="noStrike">
                <a:solidFill>
                  <a:srgbClr val="ffffff"/>
                </a:solidFill>
                <a:latin typeface="Arial"/>
                <a:ea typeface="DejaVu Sans"/>
              </a:rPr>
              <a:t> </a:t>
            </a:r>
            <a:r>
              <a:rPr b="0" lang="en-US" sz="3200" spc="-1" strike="noStrike">
                <a:solidFill>
                  <a:srgbClr val="ffffff"/>
                </a:solidFill>
                <a:latin typeface="Arial"/>
                <a:ea typeface="DejaVu Sans"/>
              </a:rPr>
              <a:t>p</a:t>
            </a:r>
            <a:r>
              <a:rPr b="0" lang="en-US" sz="3200" spc="-12" strike="noStrike">
                <a:solidFill>
                  <a:srgbClr val="ffffff"/>
                </a:solidFill>
                <a:latin typeface="Arial"/>
                <a:ea typeface="DejaVu Sans"/>
              </a:rPr>
              <a:t>l</a:t>
            </a:r>
            <a:r>
              <a:rPr b="0" lang="en-US" sz="3200" spc="-1" strike="noStrike">
                <a:solidFill>
                  <a:srgbClr val="ffffff"/>
                </a:solidFill>
                <a:latin typeface="Arial"/>
                <a:ea typeface="DejaVu Sans"/>
              </a:rPr>
              <a:t>a</a:t>
            </a:r>
            <a:r>
              <a:rPr b="0" lang="en-US" sz="3200" spc="-15" strike="noStrike">
                <a:solidFill>
                  <a:srgbClr val="ffffff"/>
                </a:solidFill>
                <a:latin typeface="Arial"/>
                <a:ea typeface="DejaVu Sans"/>
              </a:rPr>
              <a:t>n</a:t>
            </a:r>
            <a:r>
              <a:rPr b="0" lang="en-US" sz="3200" spc="-1" strike="noStrike">
                <a:solidFill>
                  <a:srgbClr val="ffffff"/>
                </a:solidFill>
                <a:latin typeface="Arial"/>
                <a:ea typeface="DejaVu Sans"/>
              </a:rPr>
              <a:t>s</a:t>
            </a:r>
            <a:endParaRPr b="0" lang="en-US" sz="32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3200" spc="-1" strike="noStrike">
                <a:solidFill>
                  <a:srgbClr val="ffffff"/>
                </a:solidFill>
                <a:latin typeface="Arial"/>
                <a:ea typeface="DejaVu Sans"/>
              </a:rPr>
              <a:t>Network</a:t>
            </a:r>
            <a:r>
              <a:rPr b="0" lang="en-US" sz="3200" spc="-41" strike="noStrike">
                <a:solidFill>
                  <a:srgbClr val="ffffff"/>
                </a:solidFill>
                <a:latin typeface="Arial"/>
                <a:ea typeface="DejaVu Sans"/>
              </a:rPr>
              <a:t> </a:t>
            </a:r>
            <a:r>
              <a:rPr b="0" lang="en-US" sz="3200" spc="-1" strike="noStrike">
                <a:solidFill>
                  <a:srgbClr val="ffffff"/>
                </a:solidFill>
                <a:latin typeface="Arial"/>
                <a:ea typeface="DejaVu Sans"/>
              </a:rPr>
              <a:t>a</a:t>
            </a:r>
            <a:r>
              <a:rPr b="0" lang="en-US" sz="3200" spc="-12" strike="noStrike">
                <a:solidFill>
                  <a:srgbClr val="ffffff"/>
                </a:solidFill>
                <a:latin typeface="Arial"/>
                <a:ea typeface="DejaVu Sans"/>
              </a:rPr>
              <a:t>n</a:t>
            </a:r>
            <a:r>
              <a:rPr b="0" lang="en-US" sz="3200" spc="-1" strike="noStrike">
                <a:solidFill>
                  <a:srgbClr val="ffffff"/>
                </a:solidFill>
                <a:latin typeface="Arial"/>
                <a:ea typeface="DejaVu Sans"/>
              </a:rPr>
              <a:t>d </a:t>
            </a:r>
            <a:r>
              <a:rPr b="0" lang="en-US" sz="3200" spc="-15" strike="noStrike">
                <a:solidFill>
                  <a:srgbClr val="ffffff"/>
                </a:solidFill>
                <a:latin typeface="Arial"/>
                <a:ea typeface="DejaVu Sans"/>
              </a:rPr>
              <a:t>h</a:t>
            </a:r>
            <a:r>
              <a:rPr b="0" lang="en-US" sz="3200" spc="-1" strike="noStrike">
                <a:solidFill>
                  <a:srgbClr val="ffffff"/>
                </a:solidFill>
                <a:latin typeface="Arial"/>
                <a:ea typeface="DejaVu Sans"/>
              </a:rPr>
              <a:t>elp</a:t>
            </a:r>
            <a:r>
              <a:rPr b="0" lang="en-US" sz="3200" spc="-15" strike="noStrike">
                <a:solidFill>
                  <a:srgbClr val="ffffff"/>
                </a:solidFill>
                <a:latin typeface="Arial"/>
                <a:ea typeface="DejaVu Sans"/>
              </a:rPr>
              <a:t> </a:t>
            </a:r>
            <a:r>
              <a:rPr b="0" lang="en-US" sz="3200" spc="-1" strike="noStrike">
                <a:solidFill>
                  <a:srgbClr val="ffffff"/>
                </a:solidFill>
                <a:latin typeface="Arial"/>
                <a:ea typeface="DejaVu Sans"/>
              </a:rPr>
              <a:t>o</a:t>
            </a:r>
            <a:r>
              <a:rPr b="0" lang="en-US" sz="3200" spc="-12" strike="noStrike">
                <a:solidFill>
                  <a:srgbClr val="ffffff"/>
                </a:solidFill>
                <a:latin typeface="Arial"/>
                <a:ea typeface="DejaVu Sans"/>
              </a:rPr>
              <a:t>t</a:t>
            </a:r>
            <a:r>
              <a:rPr b="0" lang="en-US" sz="3200" spc="-1" strike="noStrike">
                <a:solidFill>
                  <a:srgbClr val="ffffff"/>
                </a:solidFill>
                <a:latin typeface="Arial"/>
                <a:ea typeface="DejaVu Sans"/>
              </a:rPr>
              <a:t>h</a:t>
            </a:r>
            <a:r>
              <a:rPr b="0" lang="en-US" sz="3200" spc="-12" strike="noStrike">
                <a:solidFill>
                  <a:srgbClr val="ffffff"/>
                </a:solidFill>
                <a:latin typeface="Arial"/>
                <a:ea typeface="DejaVu Sans"/>
              </a:rPr>
              <a:t>e</a:t>
            </a:r>
            <a:r>
              <a:rPr b="0" lang="en-US" sz="3200" spc="-1" strike="noStrike">
                <a:solidFill>
                  <a:srgbClr val="ffffff"/>
                </a:solidFill>
                <a:latin typeface="Arial"/>
                <a:ea typeface="DejaVu Sans"/>
              </a:rPr>
              <a:t>rs in your community</a:t>
            </a:r>
            <a:endParaRPr b="0" lang="en-US" sz="32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3200" spc="-1" strike="noStrike">
                <a:solidFill>
                  <a:srgbClr val="ffffff"/>
                </a:solidFill>
                <a:latin typeface="Arial"/>
                <a:ea typeface="DejaVu Sans"/>
              </a:rPr>
              <a:t>Vo</a:t>
            </a:r>
            <a:r>
              <a:rPr b="0" lang="en-US" sz="3200" spc="-15" strike="noStrike">
                <a:solidFill>
                  <a:srgbClr val="ffffff"/>
                </a:solidFill>
                <a:latin typeface="Arial"/>
                <a:ea typeface="DejaVu Sans"/>
              </a:rPr>
              <a:t>l</a:t>
            </a:r>
            <a:r>
              <a:rPr b="0" lang="en-US" sz="3200" spc="-1" strike="noStrike">
                <a:solidFill>
                  <a:srgbClr val="ffffff"/>
                </a:solidFill>
                <a:latin typeface="Arial"/>
                <a:ea typeface="DejaVu Sans"/>
              </a:rPr>
              <a:t>u</a:t>
            </a:r>
            <a:r>
              <a:rPr b="0" lang="en-US" sz="3200" spc="-15" strike="noStrike">
                <a:solidFill>
                  <a:srgbClr val="ffffff"/>
                </a:solidFill>
                <a:latin typeface="Arial"/>
                <a:ea typeface="DejaVu Sans"/>
              </a:rPr>
              <a:t>n</a:t>
            </a:r>
            <a:r>
              <a:rPr b="0" lang="en-US" sz="3200" spc="-1" strike="noStrike">
                <a:solidFill>
                  <a:srgbClr val="ffffff"/>
                </a:solidFill>
                <a:latin typeface="Arial"/>
                <a:ea typeface="DejaVu Sans"/>
              </a:rPr>
              <a:t>t</a:t>
            </a:r>
            <a:r>
              <a:rPr b="0" lang="en-US" sz="3200" spc="-12" strike="noStrike">
                <a:solidFill>
                  <a:srgbClr val="ffffff"/>
                </a:solidFill>
                <a:latin typeface="Arial"/>
                <a:ea typeface="DejaVu Sans"/>
              </a:rPr>
              <a:t>e</a:t>
            </a:r>
            <a:r>
              <a:rPr b="0" lang="en-US" sz="3200" spc="-1" strike="noStrike">
                <a:solidFill>
                  <a:srgbClr val="ffffff"/>
                </a:solidFill>
                <a:latin typeface="Arial"/>
                <a:ea typeface="DejaVu Sans"/>
              </a:rPr>
              <a:t>er for CERT</a:t>
            </a:r>
            <a:endParaRPr b="0" lang="en-US" sz="3200" spc="-1" strike="noStrike">
              <a:solidFill>
                <a:srgbClr val="ffffff"/>
              </a:solidFill>
              <a:latin typeface="Arial"/>
            </a:endParaRPr>
          </a:p>
        </p:txBody>
      </p:sp>
      <p:sp>
        <p:nvSpPr>
          <p:cNvPr id="547" name="object 4"/>
          <p:cNvSpPr/>
          <p:nvPr/>
        </p:nvSpPr>
        <p:spPr>
          <a:xfrm>
            <a:off x="533520" y="5943600"/>
            <a:ext cx="1369440" cy="69768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548" name="Picture 8" descr=""/>
          <p:cNvPicPr/>
          <p:nvPr/>
        </p:nvPicPr>
        <p:blipFill>
          <a:blip r:embed="rId3"/>
          <a:stretch/>
        </p:blipFill>
        <p:spPr>
          <a:xfrm>
            <a:off x="7696080" y="5943600"/>
            <a:ext cx="1217160" cy="704520"/>
          </a:xfrm>
          <a:prstGeom prst="rect">
            <a:avLst/>
          </a:prstGeom>
          <a:ln w="0">
            <a:noFill/>
          </a:ln>
        </p:spPr>
      </p:pic>
      <p:sp>
        <p:nvSpPr>
          <p:cNvPr id="549"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PlaceHolder 1"/>
          <p:cNvSpPr>
            <a:spLocks noGrp="1"/>
          </p:cNvSpPr>
          <p:nvPr>
            <p:ph type="title"/>
          </p:nvPr>
        </p:nvSpPr>
        <p:spPr>
          <a:xfrm>
            <a:off x="240480" y="31320"/>
            <a:ext cx="319824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Questions</a:t>
            </a:r>
            <a:endParaRPr b="0" lang="en-US" sz="4100" spc="-1" strike="noStrike">
              <a:solidFill>
                <a:srgbClr val="ffffff"/>
              </a:solidFill>
              <a:latin typeface="Arial"/>
            </a:endParaRPr>
          </a:p>
        </p:txBody>
      </p:sp>
      <p:sp>
        <p:nvSpPr>
          <p:cNvPr id="551" name="object 4"/>
          <p:cNvSpPr/>
          <p:nvPr/>
        </p:nvSpPr>
        <p:spPr>
          <a:xfrm>
            <a:off x="228600" y="5715000"/>
            <a:ext cx="1826640" cy="94068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552" name="Picture 6" descr=""/>
          <p:cNvPicPr/>
          <p:nvPr/>
        </p:nvPicPr>
        <p:blipFill>
          <a:blip r:embed="rId2"/>
          <a:stretch/>
        </p:blipFill>
        <p:spPr>
          <a:xfrm>
            <a:off x="7696080" y="5867280"/>
            <a:ext cx="1217160" cy="704520"/>
          </a:xfrm>
          <a:prstGeom prst="rect">
            <a:avLst/>
          </a:prstGeom>
          <a:ln w="0">
            <a:noFill/>
          </a:ln>
        </p:spPr>
      </p:pic>
      <p:sp>
        <p:nvSpPr>
          <p:cNvPr id="553" name="object 12"/>
          <p:cNvSpPr/>
          <p:nvPr/>
        </p:nvSpPr>
        <p:spPr>
          <a:xfrm>
            <a:off x="3429000" y="61722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
        <p:nvSpPr>
          <p:cNvPr id="554" name="TextBox 4"/>
          <p:cNvSpPr/>
          <p:nvPr/>
        </p:nvSpPr>
        <p:spPr>
          <a:xfrm>
            <a:off x="1219320" y="1066680"/>
            <a:ext cx="6855840" cy="5454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2400" spc="-1" strike="noStrike">
                <a:solidFill>
                  <a:srgbClr val="ffffff"/>
                </a:solidFill>
                <a:latin typeface="Arial"/>
                <a:ea typeface="DejaVu Sans"/>
              </a:rPr>
              <a:t>Thank you and be safe.</a:t>
            </a: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Please do 1 thing today or this week to help prepare yourself and your family.</a:t>
            </a:r>
            <a:endParaRPr b="0" lang="en-US" sz="2400" spc="-1" strike="noStrike">
              <a:solidFill>
                <a:srgbClr val="ffffff"/>
              </a:solidFill>
              <a:latin typeface="Arial"/>
            </a:endParaRPr>
          </a:p>
          <a:p>
            <a:pPr algn="ctr">
              <a:lnSpc>
                <a:spcPct val="100000"/>
              </a:lnSpc>
            </a:pP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Carrie Dovzak</a:t>
            </a: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FD1 CERT District Coordinator</a:t>
            </a: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cdovzak@cityofberkeley.info</a:t>
            </a:r>
            <a:endParaRPr b="0" lang="en-US" sz="2400" spc="-1" strike="noStrike">
              <a:solidFill>
                <a:srgbClr val="ffffff"/>
              </a:solidFill>
              <a:latin typeface="Arial"/>
            </a:endParaRPr>
          </a:p>
          <a:p>
            <a:pPr algn="ctr">
              <a:lnSpc>
                <a:spcPct val="100000"/>
              </a:lnSpc>
            </a:pP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Leah Greenbaum</a:t>
            </a: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City of Berkeley Emergency Services Coordinator</a:t>
            </a:r>
            <a:endParaRPr b="0" lang="en-US" sz="2400" spc="-1" strike="noStrike">
              <a:solidFill>
                <a:srgbClr val="ffffff"/>
              </a:solidFill>
              <a:latin typeface="Arial"/>
            </a:endParaRPr>
          </a:p>
          <a:p>
            <a:pPr algn="ctr">
              <a:lnSpc>
                <a:spcPct val="100000"/>
              </a:lnSpc>
            </a:pPr>
            <a:r>
              <a:rPr b="0" lang="en-US" sz="2400" spc="-1" strike="noStrike">
                <a:solidFill>
                  <a:srgbClr val="ffffff"/>
                </a:solidFill>
                <a:latin typeface="Arial"/>
                <a:ea typeface="DejaVu Sans"/>
              </a:rPr>
              <a:t>Lgreenbaum@cityofberkeley.info</a:t>
            </a:r>
            <a:endParaRPr b="0" lang="en-US" sz="2400" spc="-1" strike="noStrike">
              <a:solidFill>
                <a:srgbClr val="ffffff"/>
              </a:solidFill>
              <a:latin typeface="Arial"/>
            </a:endParaRPr>
          </a:p>
          <a:p>
            <a:pPr algn="ctr">
              <a:lnSpc>
                <a:spcPct val="100000"/>
              </a:lnSpc>
            </a:pPr>
            <a:endParaRPr b="0" lang="en-US" sz="3600" spc="-1" strike="noStrike">
              <a:solidFill>
                <a:srgbClr val="ffffff"/>
              </a:solidFill>
              <a:latin typeface="Arial"/>
            </a:endParaRPr>
          </a:p>
          <a:p>
            <a:pPr algn="ctr">
              <a:lnSpc>
                <a:spcPct val="100000"/>
              </a:lnSpc>
            </a:pPr>
            <a:endParaRPr b="0" lang="en-US" sz="2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296" name="PlaceHolder 1"/>
          <p:cNvSpPr>
            <a:spLocks noGrp="1"/>
          </p:cNvSpPr>
          <p:nvPr>
            <p:ph type="title"/>
          </p:nvPr>
        </p:nvSpPr>
        <p:spPr>
          <a:xfrm>
            <a:off x="244080" y="8892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4100" spc="-1" strike="noStrike">
                <a:solidFill>
                  <a:srgbClr val="ffffff"/>
                </a:solidFill>
                <a:latin typeface="Lucida Sans"/>
                <a:ea typeface="DejaVu Sans"/>
              </a:rPr>
              <a:t>What Can Happen in Berkeley?</a:t>
            </a:r>
            <a:endParaRPr b="0" lang="en-US" sz="4100" spc="-1" strike="noStrike">
              <a:solidFill>
                <a:srgbClr val="ffffff"/>
              </a:solidFill>
              <a:latin typeface="Arial"/>
            </a:endParaRPr>
          </a:p>
        </p:txBody>
      </p:sp>
      <p:sp>
        <p:nvSpPr>
          <p:cNvPr id="297" name="object 5"/>
          <p:cNvSpPr/>
          <p:nvPr/>
        </p:nvSpPr>
        <p:spPr>
          <a:xfrm>
            <a:off x="518400" y="1580400"/>
            <a:ext cx="7991280" cy="3801960"/>
          </a:xfrm>
          <a:prstGeom prst="rect">
            <a:avLst/>
          </a:prstGeom>
          <a:noFill/>
          <a:ln w="0">
            <a:noFill/>
          </a:ln>
        </p:spPr>
        <p:style>
          <a:lnRef idx="0"/>
          <a:fillRef idx="0"/>
          <a:effectRef idx="0"/>
          <a:fontRef idx="minor"/>
        </p:style>
        <p:txBody>
          <a:bodyPr lIns="0" rIns="0" tIns="0" bIns="0" anchor="t">
            <a:spAutoFit/>
          </a:bodyPr>
          <a:p>
            <a:pPr marL="469800" indent="-457200">
              <a:lnSpc>
                <a:spcPct val="100000"/>
              </a:lnSpc>
              <a:buClr>
                <a:srgbClr val="006600"/>
              </a:buClr>
              <a:buFont typeface="Arial"/>
              <a:buChar char="•"/>
              <a:tabLst>
                <a:tab algn="l" pos="355680"/>
              </a:tabLst>
            </a:pPr>
            <a:r>
              <a:rPr b="0" lang="en-US" sz="2800" spc="-1" strike="noStrike">
                <a:solidFill>
                  <a:srgbClr val="ffffff"/>
                </a:solidFill>
                <a:latin typeface="Arial"/>
                <a:ea typeface="DejaVu Sans"/>
              </a:rPr>
              <a:t>I</a:t>
            </a:r>
            <a:r>
              <a:rPr b="0" lang="en-US" sz="2800" spc="-12" strike="noStrike">
                <a:solidFill>
                  <a:srgbClr val="ffffff"/>
                </a:solidFill>
                <a:latin typeface="Arial"/>
                <a:ea typeface="DejaVu Sans"/>
              </a:rPr>
              <a:t>d</a:t>
            </a:r>
            <a:r>
              <a:rPr b="0" lang="en-US" sz="2800" spc="-1" strike="noStrike">
                <a:solidFill>
                  <a:srgbClr val="ffffff"/>
                </a:solidFill>
                <a:latin typeface="Arial"/>
                <a:ea typeface="DejaVu Sans"/>
              </a:rPr>
              <a:t>e</a:t>
            </a:r>
            <a:r>
              <a:rPr b="0" lang="en-US" sz="2800" spc="-15" strike="noStrike">
                <a:solidFill>
                  <a:srgbClr val="ffffff"/>
                </a:solidFill>
                <a:latin typeface="Arial"/>
                <a:ea typeface="DejaVu Sans"/>
              </a:rPr>
              <a:t>n</a:t>
            </a:r>
            <a:r>
              <a:rPr b="0" lang="en-US" sz="2800" spc="-1" strike="noStrike">
                <a:solidFill>
                  <a:srgbClr val="ffffff"/>
                </a:solidFill>
                <a:latin typeface="Arial"/>
                <a:ea typeface="DejaVu Sans"/>
              </a:rPr>
              <a:t>ti</a:t>
            </a:r>
            <a:r>
              <a:rPr b="0" lang="en-US" sz="2800" spc="-12" strike="noStrike">
                <a:solidFill>
                  <a:srgbClr val="ffffff"/>
                </a:solidFill>
                <a:latin typeface="Arial"/>
                <a:ea typeface="DejaVu Sans"/>
              </a:rPr>
              <a:t>f</a:t>
            </a:r>
            <a:r>
              <a:rPr b="0" lang="en-US" sz="2800" spc="-1" strike="noStrike">
                <a:solidFill>
                  <a:srgbClr val="ffffff"/>
                </a:solidFill>
                <a:latin typeface="Arial"/>
                <a:ea typeface="DejaVu Sans"/>
              </a:rPr>
              <a:t>y</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m</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st</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com</a:t>
            </a:r>
            <a:r>
              <a:rPr b="0" lang="en-US" sz="2800" spc="-21" strike="noStrike">
                <a:solidFill>
                  <a:srgbClr val="ffffff"/>
                </a:solidFill>
                <a:latin typeface="Arial"/>
                <a:ea typeface="DejaVu Sans"/>
              </a:rPr>
              <a:t>m</a:t>
            </a:r>
            <a:r>
              <a:rPr b="0" lang="en-US" sz="2800" spc="-1" strike="noStrike">
                <a:solidFill>
                  <a:srgbClr val="ffffff"/>
                </a:solidFill>
                <a:latin typeface="Arial"/>
                <a:ea typeface="DejaVu Sans"/>
              </a:rPr>
              <a:t>on</a:t>
            </a:r>
            <a:r>
              <a:rPr b="0" lang="en-US" sz="2800" spc="-32" strike="noStrike">
                <a:solidFill>
                  <a:srgbClr val="ffffff"/>
                </a:solidFill>
                <a:latin typeface="Arial"/>
                <a:ea typeface="DejaVu Sans"/>
              </a:rPr>
              <a:t> </a:t>
            </a:r>
            <a:r>
              <a:rPr b="0" lang="en-US" sz="2800" spc="-1" strike="noStrike">
                <a:solidFill>
                  <a:srgbClr val="ffffff"/>
                </a:solidFill>
                <a:latin typeface="Arial"/>
                <a:ea typeface="DejaVu Sans"/>
              </a:rPr>
              <a:t>d</a:t>
            </a:r>
            <a:r>
              <a:rPr b="0" lang="en-US" sz="2800" spc="-12" strike="noStrike">
                <a:solidFill>
                  <a:srgbClr val="ffffff"/>
                </a:solidFill>
                <a:latin typeface="Arial"/>
                <a:ea typeface="DejaVu Sans"/>
              </a:rPr>
              <a:t>i</a:t>
            </a:r>
            <a:r>
              <a:rPr b="0" lang="en-US" sz="2800" spc="-1" strike="noStrike">
                <a:solidFill>
                  <a:srgbClr val="ffffff"/>
                </a:solidFill>
                <a:latin typeface="Arial"/>
                <a:ea typeface="DejaVu Sans"/>
              </a:rPr>
              <a:t>sasters</a:t>
            </a:r>
            <a:r>
              <a:rPr b="0" lang="en-US" sz="2800" spc="-32" strike="noStrike">
                <a:solidFill>
                  <a:srgbClr val="ffffff"/>
                </a:solidFill>
                <a:latin typeface="Arial"/>
                <a:ea typeface="DejaVu Sans"/>
              </a:rPr>
              <a:t> </a:t>
            </a:r>
            <a:r>
              <a:rPr b="0" lang="en-US" sz="2800" spc="-1" strike="noStrike">
                <a:solidFill>
                  <a:srgbClr val="ffffff"/>
                </a:solidFill>
                <a:latin typeface="Arial"/>
                <a:ea typeface="DejaVu Sans"/>
              </a:rPr>
              <a:t>t</a:t>
            </a:r>
            <a:r>
              <a:rPr b="0" lang="en-US" sz="2800" spc="-12" strike="noStrike">
                <a:solidFill>
                  <a:srgbClr val="ffffff"/>
                </a:solidFill>
                <a:latin typeface="Arial"/>
                <a:ea typeface="DejaVu Sans"/>
              </a:rPr>
              <a:t>h</a:t>
            </a:r>
            <a:r>
              <a:rPr b="0" lang="en-US" sz="2800" spc="-1" strike="noStrike">
                <a:solidFill>
                  <a:srgbClr val="ffffff"/>
                </a:solidFill>
                <a:latin typeface="Arial"/>
                <a:ea typeface="DejaVu Sans"/>
              </a:rPr>
              <a:t>at</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occur</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Id</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nt</a:t>
            </a:r>
            <a:r>
              <a:rPr b="0" lang="en-US" sz="2800" spc="-15" strike="noStrike">
                <a:solidFill>
                  <a:srgbClr val="ffffff"/>
                </a:solidFill>
                <a:latin typeface="Arial"/>
                <a:ea typeface="DejaVu Sans"/>
              </a:rPr>
              <a:t>i</a:t>
            </a:r>
            <a:r>
              <a:rPr b="0" lang="en-US" sz="2800" spc="-1" strike="noStrike">
                <a:solidFill>
                  <a:srgbClr val="ffffff"/>
                </a:solidFill>
                <a:latin typeface="Arial"/>
                <a:ea typeface="DejaVu Sans"/>
              </a:rPr>
              <a:t>fy</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p</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ssib</a:t>
            </a:r>
            <a:r>
              <a:rPr b="0" lang="en-US" sz="2800" spc="-15" strike="noStrike">
                <a:solidFill>
                  <a:srgbClr val="ffffff"/>
                </a:solidFill>
                <a:latin typeface="Arial"/>
                <a:ea typeface="DejaVu Sans"/>
              </a:rPr>
              <a:t>l</a:t>
            </a:r>
            <a:r>
              <a:rPr b="0" lang="en-US" sz="2800" spc="-1" strike="noStrike">
                <a:solidFill>
                  <a:srgbClr val="ffffff"/>
                </a:solidFill>
                <a:latin typeface="Arial"/>
                <a:ea typeface="DejaVu Sans"/>
              </a:rPr>
              <a:t>e</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h</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zards</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with</a:t>
            </a:r>
            <a:r>
              <a:rPr b="0" lang="en-US" sz="2800" spc="-15" strike="noStrike">
                <a:solidFill>
                  <a:srgbClr val="ffffff"/>
                </a:solidFill>
                <a:latin typeface="Arial"/>
                <a:ea typeface="DejaVu Sans"/>
              </a:rPr>
              <a:t> the </a:t>
            </a:r>
            <a:r>
              <a:rPr b="0" lang="en-US" sz="2800" spc="-1" strike="noStrike">
                <a:solidFill>
                  <a:srgbClr val="ffffff"/>
                </a:solidFill>
                <a:latin typeface="Arial"/>
                <a:ea typeface="DejaVu Sans"/>
              </a:rPr>
              <a:t>m</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st</a:t>
            </a:r>
            <a:r>
              <a:rPr b="0" lang="en-US" sz="2800" spc="-15" strike="noStrike">
                <a:solidFill>
                  <a:srgbClr val="ffffff"/>
                </a:solidFill>
                <a:latin typeface="Arial"/>
                <a:ea typeface="DejaVu Sans"/>
              </a:rPr>
              <a:t> </a:t>
            </a:r>
            <a:r>
              <a:rPr b="0" lang="en-US" sz="2800" spc="-1" strike="noStrike">
                <a:solidFill>
                  <a:srgbClr val="ffffff"/>
                </a:solidFill>
                <a:latin typeface="Arial"/>
                <a:ea typeface="DejaVu Sans"/>
              </a:rPr>
              <a:t>severe im</a:t>
            </a:r>
            <a:r>
              <a:rPr b="0" lang="en-US" sz="2800" spc="-15" strike="noStrike">
                <a:solidFill>
                  <a:srgbClr val="ffffff"/>
                </a:solidFill>
                <a:latin typeface="Arial"/>
                <a:ea typeface="DejaVu Sans"/>
              </a:rPr>
              <a:t>p</a:t>
            </a:r>
            <a:r>
              <a:rPr b="0" lang="en-US" sz="2800" spc="-1" strike="noStrike">
                <a:solidFill>
                  <a:srgbClr val="ffffff"/>
                </a:solidFill>
                <a:latin typeface="Arial"/>
                <a:ea typeface="DejaVu Sans"/>
              </a:rPr>
              <a:t>acts</a:t>
            </a:r>
            <a:endParaRPr b="0" lang="en-US" sz="2800" spc="-1" strike="noStrike">
              <a:solidFill>
                <a:srgbClr val="ffffff"/>
              </a:solidFill>
              <a:latin typeface="Arial"/>
            </a:endParaRPr>
          </a:p>
          <a:p>
            <a:pPr marL="469800" indent="-457200">
              <a:lnSpc>
                <a:spcPct val="100000"/>
              </a:lnSpc>
              <a:spcBef>
                <a:spcPts val="771"/>
              </a:spcBef>
              <a:buClr>
                <a:srgbClr val="006600"/>
              </a:buClr>
              <a:buFont typeface="Arial"/>
              <a:buChar char="•"/>
              <a:tabLst>
                <a:tab algn="l" pos="355680"/>
              </a:tabLst>
            </a:pPr>
            <a:r>
              <a:rPr b="0" lang="en-US" sz="2800" spc="-1" strike="noStrike">
                <a:solidFill>
                  <a:srgbClr val="ffffff"/>
                </a:solidFill>
                <a:latin typeface="Arial"/>
                <a:ea typeface="DejaVu Sans"/>
              </a:rPr>
              <a:t>Co</a:t>
            </a:r>
            <a:r>
              <a:rPr b="0" lang="en-US" sz="2800" spc="-15" strike="noStrike">
                <a:solidFill>
                  <a:srgbClr val="ffffff"/>
                </a:solidFill>
                <a:latin typeface="Arial"/>
                <a:ea typeface="DejaVu Sans"/>
              </a:rPr>
              <a:t>n</a:t>
            </a:r>
            <a:r>
              <a:rPr b="0" lang="en-US" sz="2800" spc="-1" strike="noStrike">
                <a:solidFill>
                  <a:srgbClr val="ffffff"/>
                </a:solidFill>
                <a:latin typeface="Arial"/>
                <a:ea typeface="DejaVu Sans"/>
              </a:rPr>
              <a:t>sid</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r</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rece</a:t>
            </a:r>
            <a:r>
              <a:rPr b="0" lang="en-US" sz="2800" spc="-21" strike="noStrike">
                <a:solidFill>
                  <a:srgbClr val="ffffff"/>
                </a:solidFill>
                <a:latin typeface="Arial"/>
                <a:ea typeface="DejaVu Sans"/>
              </a:rPr>
              <a:t>n</a:t>
            </a:r>
            <a:r>
              <a:rPr b="0" lang="en-US" sz="2800" spc="-1" strike="noStrike">
                <a:solidFill>
                  <a:srgbClr val="ffffff"/>
                </a:solidFill>
                <a:latin typeface="Arial"/>
                <a:ea typeface="DejaVu Sans"/>
              </a:rPr>
              <a:t>t</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or</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h</a:t>
            </a:r>
            <a:r>
              <a:rPr b="0" lang="en-US" sz="2800" spc="-12" strike="noStrike">
                <a:solidFill>
                  <a:srgbClr val="ffffff"/>
                </a:solidFill>
                <a:latin typeface="Arial"/>
                <a:ea typeface="DejaVu Sans"/>
              </a:rPr>
              <a:t>i</a:t>
            </a:r>
            <a:r>
              <a:rPr b="0" lang="en-US" sz="2800" spc="-1" strike="noStrike">
                <a:solidFill>
                  <a:srgbClr val="ffffff"/>
                </a:solidFill>
                <a:latin typeface="Arial"/>
                <a:ea typeface="DejaVu Sans"/>
              </a:rPr>
              <a:t>storic</a:t>
            </a:r>
            <a:r>
              <a:rPr b="0" lang="en-US" sz="2800" spc="-12" strike="noStrike">
                <a:solidFill>
                  <a:srgbClr val="ffffff"/>
                </a:solidFill>
                <a:latin typeface="Arial"/>
                <a:ea typeface="DejaVu Sans"/>
              </a:rPr>
              <a:t>a</a:t>
            </a:r>
            <a:r>
              <a:rPr b="0" lang="en-US" sz="2800" spc="-1" strike="noStrike">
                <a:solidFill>
                  <a:srgbClr val="ffffff"/>
                </a:solidFill>
                <a:latin typeface="Arial"/>
                <a:ea typeface="DejaVu Sans"/>
              </a:rPr>
              <a:t>l</a:t>
            </a:r>
            <a:r>
              <a:rPr b="0" lang="en-US" sz="2800" spc="-21" strike="noStrike">
                <a:solidFill>
                  <a:srgbClr val="ffffff"/>
                </a:solidFill>
                <a:latin typeface="Arial"/>
                <a:ea typeface="DejaVu Sans"/>
              </a:rPr>
              <a:t> </a:t>
            </a:r>
            <a:r>
              <a:rPr b="0" lang="en-US" sz="2800" spc="-1" strike="noStrike">
                <a:solidFill>
                  <a:srgbClr val="ffffff"/>
                </a:solidFill>
                <a:latin typeface="Arial"/>
                <a:ea typeface="DejaVu Sans"/>
              </a:rPr>
              <a:t>i</a:t>
            </a:r>
            <a:r>
              <a:rPr b="0" lang="en-US" sz="2800" spc="-12" strike="noStrike">
                <a:solidFill>
                  <a:srgbClr val="ffffff"/>
                </a:solidFill>
                <a:latin typeface="Arial"/>
                <a:ea typeface="DejaVu Sans"/>
              </a:rPr>
              <a:t>m</a:t>
            </a:r>
            <a:r>
              <a:rPr b="0" lang="en-US" sz="2800" spc="-1" strike="noStrike">
                <a:solidFill>
                  <a:srgbClr val="ffffff"/>
                </a:solidFill>
                <a:latin typeface="Arial"/>
                <a:ea typeface="DejaVu Sans"/>
              </a:rPr>
              <a:t>p</a:t>
            </a:r>
            <a:r>
              <a:rPr b="0" lang="en-US" sz="2800" spc="-15" strike="noStrike">
                <a:solidFill>
                  <a:srgbClr val="ffffff"/>
                </a:solidFill>
                <a:latin typeface="Arial"/>
                <a:ea typeface="DejaVu Sans"/>
              </a:rPr>
              <a:t>a</a:t>
            </a:r>
            <a:r>
              <a:rPr b="0" lang="en-US" sz="2800" spc="-1" strike="noStrike">
                <a:solidFill>
                  <a:srgbClr val="ffffff"/>
                </a:solidFill>
                <a:latin typeface="Arial"/>
                <a:ea typeface="DejaVu Sans"/>
              </a:rPr>
              <a:t>cts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Id</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nt</a:t>
            </a:r>
            <a:r>
              <a:rPr b="0" lang="en-US" sz="2800" spc="-15" strike="noStrike">
                <a:solidFill>
                  <a:srgbClr val="ffffff"/>
                </a:solidFill>
                <a:latin typeface="Arial"/>
                <a:ea typeface="DejaVu Sans"/>
              </a:rPr>
              <a:t>i</a:t>
            </a:r>
            <a:r>
              <a:rPr b="0" lang="en-US" sz="2800" spc="-1" strike="noStrike">
                <a:solidFill>
                  <a:srgbClr val="ffffff"/>
                </a:solidFill>
                <a:latin typeface="Arial"/>
                <a:ea typeface="DejaVu Sans"/>
              </a:rPr>
              <a:t>fy</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susce</a:t>
            </a:r>
            <a:r>
              <a:rPr b="0" lang="en-US" sz="2800" spc="-12" strike="noStrike">
                <a:solidFill>
                  <a:srgbClr val="ffffff"/>
                </a:solidFill>
                <a:latin typeface="Arial"/>
                <a:ea typeface="DejaVu Sans"/>
              </a:rPr>
              <a:t>p</a:t>
            </a:r>
            <a:r>
              <a:rPr b="0" lang="en-US" sz="2800" spc="-1" strike="noStrike">
                <a:solidFill>
                  <a:srgbClr val="ffffff"/>
                </a:solidFill>
                <a:latin typeface="Arial"/>
                <a:ea typeface="DejaVu Sans"/>
              </a:rPr>
              <a:t>ti</a:t>
            </a:r>
            <a:r>
              <a:rPr b="0" lang="en-US" sz="2800" spc="-15" strike="noStrike">
                <a:solidFill>
                  <a:srgbClr val="ffffff"/>
                </a:solidFill>
                <a:latin typeface="Arial"/>
                <a:ea typeface="DejaVu Sans"/>
              </a:rPr>
              <a:t>b</a:t>
            </a:r>
            <a:r>
              <a:rPr b="0" lang="en-US" sz="2800" spc="-1" strike="noStrike">
                <a:solidFill>
                  <a:srgbClr val="ffffff"/>
                </a:solidFill>
                <a:latin typeface="Arial"/>
                <a:ea typeface="DejaVu Sans"/>
              </a:rPr>
              <a:t>le</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loca</a:t>
            </a:r>
            <a:r>
              <a:rPr b="0" lang="en-US" sz="2800" spc="-12" strike="noStrike">
                <a:solidFill>
                  <a:srgbClr val="ffffff"/>
                </a:solidFill>
                <a:latin typeface="Arial"/>
                <a:ea typeface="DejaVu Sans"/>
              </a:rPr>
              <a:t>t</a:t>
            </a:r>
            <a:r>
              <a:rPr b="0" lang="en-US" sz="2800" spc="-1" strike="noStrike">
                <a:solidFill>
                  <a:srgbClr val="ffffff"/>
                </a:solidFill>
                <a:latin typeface="Arial"/>
                <a:ea typeface="DejaVu Sans"/>
              </a:rPr>
              <a:t>io</a:t>
            </a:r>
            <a:r>
              <a:rPr b="0" lang="en-US" sz="2800" spc="-15" strike="noStrike">
                <a:solidFill>
                  <a:srgbClr val="ffffff"/>
                </a:solidFill>
                <a:latin typeface="Arial"/>
                <a:ea typeface="DejaVu Sans"/>
              </a:rPr>
              <a:t>n</a:t>
            </a:r>
            <a:r>
              <a:rPr b="0" lang="en-US" sz="2800" spc="-1" strike="noStrike">
                <a:solidFill>
                  <a:srgbClr val="ffffff"/>
                </a:solidFill>
                <a:latin typeface="Arial"/>
                <a:ea typeface="DejaVu Sans"/>
              </a:rPr>
              <a:t>s </a:t>
            </a:r>
            <a:r>
              <a:rPr b="0" lang="en-US" sz="2800" spc="-15" strike="noStrike">
                <a:solidFill>
                  <a:srgbClr val="ffffff"/>
                </a:solidFill>
                <a:latin typeface="Arial"/>
                <a:ea typeface="DejaVu Sans"/>
              </a:rPr>
              <a:t>i</a:t>
            </a:r>
            <a:r>
              <a:rPr b="0" lang="en-US" sz="2800" spc="-1" strike="noStrike">
                <a:solidFill>
                  <a:srgbClr val="ffffff"/>
                </a:solidFill>
                <a:latin typeface="Arial"/>
                <a:ea typeface="DejaVu Sans"/>
              </a:rPr>
              <a:t>n </a:t>
            </a:r>
            <a:r>
              <a:rPr b="0" lang="en-US" sz="2800" spc="-12" strike="noStrike">
                <a:solidFill>
                  <a:srgbClr val="ffffff"/>
                </a:solidFill>
                <a:latin typeface="Arial"/>
                <a:ea typeface="DejaVu Sans"/>
              </a:rPr>
              <a:t>t</a:t>
            </a:r>
            <a:r>
              <a:rPr b="0" lang="en-US" sz="2800" spc="-1" strike="noStrike">
                <a:solidFill>
                  <a:srgbClr val="ffffff"/>
                </a:solidFill>
                <a:latin typeface="Arial"/>
                <a:ea typeface="DejaVu Sans"/>
              </a:rPr>
              <a:t>he com</a:t>
            </a:r>
            <a:r>
              <a:rPr b="0" lang="en-US" sz="2800" spc="-21" strike="noStrike">
                <a:solidFill>
                  <a:srgbClr val="ffffff"/>
                </a:solidFill>
                <a:latin typeface="Arial"/>
                <a:ea typeface="DejaVu Sans"/>
              </a:rPr>
              <a:t>m</a:t>
            </a:r>
            <a:r>
              <a:rPr b="0" lang="en-US" sz="2800" spc="-1" strike="noStrike">
                <a:solidFill>
                  <a:srgbClr val="ffffff"/>
                </a:solidFill>
                <a:latin typeface="Arial"/>
                <a:ea typeface="DejaVu Sans"/>
              </a:rPr>
              <a:t>u</a:t>
            </a:r>
            <a:r>
              <a:rPr b="0" lang="en-US" sz="2800" spc="-15" strike="noStrike">
                <a:solidFill>
                  <a:srgbClr val="ffffff"/>
                </a:solidFill>
                <a:latin typeface="Arial"/>
                <a:ea typeface="DejaVu Sans"/>
              </a:rPr>
              <a:t>n</a:t>
            </a:r>
            <a:r>
              <a:rPr b="0" lang="en-US" sz="2800" spc="-1" strike="noStrike">
                <a:solidFill>
                  <a:srgbClr val="ffffff"/>
                </a:solidFill>
                <a:latin typeface="Arial"/>
                <a:ea typeface="DejaVu Sans"/>
              </a:rPr>
              <a:t>ity</a:t>
            </a:r>
            <a:r>
              <a:rPr b="0" lang="en-US" sz="2800" spc="-41" strike="noStrike">
                <a:solidFill>
                  <a:srgbClr val="ffffff"/>
                </a:solidFill>
                <a:latin typeface="Arial"/>
                <a:ea typeface="DejaVu Sans"/>
              </a:rPr>
              <a:t> </a:t>
            </a:r>
            <a:r>
              <a:rPr b="0" lang="en-US" sz="2800" spc="-1" strike="noStrike">
                <a:solidFill>
                  <a:srgbClr val="ffffff"/>
                </a:solidFill>
                <a:latin typeface="Arial"/>
                <a:ea typeface="DejaVu Sans"/>
              </a:rPr>
              <a:t>f</a:t>
            </a:r>
            <a:r>
              <a:rPr b="0" lang="en-US" sz="2800" spc="-12" strike="noStrike">
                <a:solidFill>
                  <a:srgbClr val="ffffff"/>
                </a:solidFill>
                <a:latin typeface="Arial"/>
                <a:ea typeface="DejaVu Sans"/>
              </a:rPr>
              <a:t>o</a:t>
            </a:r>
            <a:r>
              <a:rPr b="0" lang="en-US" sz="2800" spc="-1" strike="noStrike">
                <a:solidFill>
                  <a:srgbClr val="ffffff"/>
                </a:solidFill>
                <a:latin typeface="Arial"/>
                <a:ea typeface="DejaVu Sans"/>
              </a:rPr>
              <a:t>r sp</a:t>
            </a:r>
            <a:r>
              <a:rPr b="0" lang="en-US" sz="2800" spc="-15" strike="noStrike">
                <a:solidFill>
                  <a:srgbClr val="ffffff"/>
                </a:solidFill>
                <a:latin typeface="Arial"/>
                <a:ea typeface="DejaVu Sans"/>
              </a:rPr>
              <a:t>e</a:t>
            </a:r>
            <a:r>
              <a:rPr b="0" lang="en-US" sz="2800" spc="-1" strike="noStrike">
                <a:solidFill>
                  <a:srgbClr val="ffffff"/>
                </a:solidFill>
                <a:latin typeface="Arial"/>
                <a:ea typeface="DejaVu Sans"/>
              </a:rPr>
              <a:t>cific</a:t>
            </a:r>
            <a:r>
              <a:rPr b="0" lang="en-US" sz="2800" spc="-32" strike="noStrike">
                <a:solidFill>
                  <a:srgbClr val="ffffff"/>
                </a:solidFill>
                <a:latin typeface="Arial"/>
                <a:ea typeface="DejaVu Sans"/>
              </a:rPr>
              <a:t> </a:t>
            </a:r>
            <a:r>
              <a:rPr b="0" lang="en-US" sz="2800" spc="-1" strike="noStrike">
                <a:solidFill>
                  <a:srgbClr val="ffffff"/>
                </a:solidFill>
                <a:latin typeface="Arial"/>
                <a:ea typeface="DejaVu Sans"/>
              </a:rPr>
              <a:t>h</a:t>
            </a:r>
            <a:r>
              <a:rPr b="0" lang="en-US" sz="2800" spc="-15" strike="noStrike">
                <a:solidFill>
                  <a:srgbClr val="ffffff"/>
                </a:solidFill>
                <a:latin typeface="Arial"/>
                <a:ea typeface="DejaVu Sans"/>
              </a:rPr>
              <a:t>a</a:t>
            </a:r>
            <a:r>
              <a:rPr b="0" lang="en-US" sz="2800" spc="-1" strike="noStrike">
                <a:solidFill>
                  <a:srgbClr val="ffffff"/>
                </a:solidFill>
                <a:latin typeface="Arial"/>
                <a:ea typeface="DejaVu Sans"/>
              </a:rPr>
              <a:t>zards</a:t>
            </a:r>
            <a:endParaRPr b="0" lang="en-US" sz="2800" spc="-1" strike="noStrike">
              <a:solidFill>
                <a:srgbClr val="ffffff"/>
              </a:solidFill>
              <a:latin typeface="Arial"/>
            </a:endParaRPr>
          </a:p>
          <a:p>
            <a:pPr marL="469800" indent="-457200">
              <a:lnSpc>
                <a:spcPct val="100000"/>
              </a:lnSpc>
              <a:spcBef>
                <a:spcPts val="765"/>
              </a:spcBef>
              <a:buClr>
                <a:srgbClr val="006600"/>
              </a:buClr>
              <a:buFont typeface="Arial"/>
              <a:buChar char="•"/>
              <a:tabLst>
                <a:tab algn="l" pos="355680"/>
              </a:tabLst>
            </a:pPr>
            <a:r>
              <a:rPr b="0" lang="en-US" sz="2800" spc="-1" strike="noStrike">
                <a:solidFill>
                  <a:srgbClr val="ffffff"/>
                </a:solidFill>
                <a:latin typeface="Arial"/>
                <a:ea typeface="DejaVu Sans"/>
              </a:rPr>
              <a:t>Consi</a:t>
            </a:r>
            <a:r>
              <a:rPr b="0" lang="en-US" sz="2800" spc="-12" strike="noStrike">
                <a:solidFill>
                  <a:srgbClr val="ffffff"/>
                </a:solidFill>
                <a:latin typeface="Arial"/>
                <a:ea typeface="DejaVu Sans"/>
              </a:rPr>
              <a:t>d</a:t>
            </a:r>
            <a:r>
              <a:rPr b="0" lang="en-US" sz="2800" spc="-1" strike="noStrike">
                <a:solidFill>
                  <a:srgbClr val="ffffff"/>
                </a:solidFill>
                <a:latin typeface="Arial"/>
                <a:ea typeface="DejaVu Sans"/>
              </a:rPr>
              <a:t>er</a:t>
            </a:r>
            <a:r>
              <a:rPr b="0" lang="en-US" sz="2800" spc="-35" strike="noStrike">
                <a:solidFill>
                  <a:srgbClr val="ffffff"/>
                </a:solidFill>
                <a:latin typeface="Arial"/>
                <a:ea typeface="DejaVu Sans"/>
              </a:rPr>
              <a:t> </a:t>
            </a:r>
            <a:r>
              <a:rPr b="0" lang="en-US" sz="2800" spc="-1" strike="noStrike">
                <a:solidFill>
                  <a:srgbClr val="ffffff"/>
                </a:solidFill>
                <a:latin typeface="Arial"/>
                <a:ea typeface="DejaVu Sans"/>
              </a:rPr>
              <a:t>what</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to</a:t>
            </a:r>
            <a:r>
              <a:rPr b="0" lang="en-US" sz="2800" spc="-12" strike="noStrike">
                <a:solidFill>
                  <a:srgbClr val="ffffff"/>
                </a:solidFill>
                <a:latin typeface="Arial"/>
                <a:ea typeface="DejaVu Sans"/>
              </a:rPr>
              <a:t> </a:t>
            </a:r>
            <a:r>
              <a:rPr b="0" lang="en-US" sz="2800" spc="-1" strike="noStrike">
                <a:solidFill>
                  <a:srgbClr val="ffffff"/>
                </a:solidFill>
                <a:latin typeface="Arial"/>
                <a:ea typeface="DejaVu Sans"/>
              </a:rPr>
              <a:t>exp</a:t>
            </a:r>
            <a:r>
              <a:rPr b="0" lang="en-US" sz="2800" spc="-12" strike="noStrike">
                <a:solidFill>
                  <a:srgbClr val="ffffff"/>
                </a:solidFill>
                <a:latin typeface="Arial"/>
                <a:ea typeface="DejaVu Sans"/>
              </a:rPr>
              <a:t>e</a:t>
            </a:r>
            <a:r>
              <a:rPr b="0" lang="en-US" sz="2800" spc="-1" strike="noStrike">
                <a:solidFill>
                  <a:srgbClr val="ffffff"/>
                </a:solidFill>
                <a:latin typeface="Arial"/>
                <a:ea typeface="DejaVu Sans"/>
              </a:rPr>
              <a:t>ct</a:t>
            </a:r>
            <a:r>
              <a:rPr b="0" lang="en-US" sz="2800" spc="-26" strike="noStrike">
                <a:solidFill>
                  <a:srgbClr val="ffffff"/>
                </a:solidFill>
                <a:latin typeface="Arial"/>
                <a:ea typeface="DejaVu Sans"/>
              </a:rPr>
              <a:t> </a:t>
            </a:r>
            <a:r>
              <a:rPr b="0" lang="en-US" sz="2800" spc="-1" strike="noStrike">
                <a:solidFill>
                  <a:srgbClr val="ffffff"/>
                </a:solidFill>
                <a:latin typeface="Arial"/>
                <a:ea typeface="DejaVu Sans"/>
              </a:rPr>
              <a:t>from</a:t>
            </a:r>
            <a:r>
              <a:rPr b="0" lang="en-US" sz="2800" spc="-32" strike="noStrike">
                <a:solidFill>
                  <a:srgbClr val="ffffff"/>
                </a:solidFill>
                <a:latin typeface="Arial"/>
                <a:ea typeface="DejaVu Sans"/>
              </a:rPr>
              <a:t> </a:t>
            </a:r>
            <a:r>
              <a:rPr b="0" lang="en-US" sz="2800" spc="-1" strike="noStrike">
                <a:solidFill>
                  <a:srgbClr val="ffffff"/>
                </a:solidFill>
                <a:latin typeface="Arial"/>
                <a:ea typeface="DejaVu Sans"/>
              </a:rPr>
              <a:t>disru</a:t>
            </a:r>
            <a:r>
              <a:rPr b="0" lang="en-US" sz="2800" spc="-15" strike="noStrike">
                <a:solidFill>
                  <a:srgbClr val="ffffff"/>
                </a:solidFill>
                <a:latin typeface="Arial"/>
                <a:ea typeface="DejaVu Sans"/>
              </a:rPr>
              <a:t>p</a:t>
            </a:r>
            <a:r>
              <a:rPr b="0" lang="en-US" sz="2800" spc="-1" strike="noStrike">
                <a:solidFill>
                  <a:srgbClr val="ffffff"/>
                </a:solidFill>
                <a:latin typeface="Arial"/>
                <a:ea typeface="DejaVu Sans"/>
              </a:rPr>
              <a:t>ti</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n </a:t>
            </a:r>
            <a:r>
              <a:rPr b="0" lang="en-US" sz="2800" spc="-15" strike="noStrike">
                <a:solidFill>
                  <a:srgbClr val="ffffff"/>
                </a:solidFill>
                <a:latin typeface="Arial"/>
                <a:ea typeface="DejaVu Sans"/>
              </a:rPr>
              <a:t>o</a:t>
            </a:r>
            <a:r>
              <a:rPr b="0" lang="en-US" sz="2800" spc="-1" strike="noStrike">
                <a:solidFill>
                  <a:srgbClr val="ffffff"/>
                </a:solidFill>
                <a:latin typeface="Arial"/>
                <a:ea typeface="DejaVu Sans"/>
              </a:rPr>
              <a:t>f services</a:t>
            </a:r>
            <a:endParaRPr b="0" lang="en-US" sz="2800" spc="-1" strike="noStrike">
              <a:solidFill>
                <a:srgbClr val="ffffff"/>
              </a:solidFill>
              <a:latin typeface="Arial"/>
            </a:endParaRPr>
          </a:p>
        </p:txBody>
      </p:sp>
      <p:pic>
        <p:nvPicPr>
          <p:cNvPr id="298" name="Picture 8" descr=""/>
          <p:cNvPicPr/>
          <p:nvPr/>
        </p:nvPicPr>
        <p:blipFill>
          <a:blip r:embed="rId2"/>
          <a:stretch/>
        </p:blipFill>
        <p:spPr>
          <a:xfrm>
            <a:off x="7391520" y="5867280"/>
            <a:ext cx="1236960" cy="716040"/>
          </a:xfrm>
          <a:prstGeom prst="rect">
            <a:avLst/>
          </a:prstGeom>
          <a:ln w="0">
            <a:noFill/>
          </a:ln>
        </p:spPr>
      </p:pic>
      <p:sp>
        <p:nvSpPr>
          <p:cNvPr id="299" name="object 4"/>
          <p:cNvSpPr/>
          <p:nvPr/>
        </p:nvSpPr>
        <p:spPr>
          <a:xfrm>
            <a:off x="1676520" y="586728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00"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title"/>
          </p:nvPr>
        </p:nvSpPr>
        <p:spPr>
          <a:xfrm>
            <a:off x="421920" y="1371600"/>
            <a:ext cx="8227440" cy="1826640"/>
          </a:xfrm>
          <a:prstGeom prst="rect">
            <a:avLst/>
          </a:prstGeom>
          <a:noFill/>
          <a:ln w="0">
            <a:noFill/>
          </a:ln>
        </p:spPr>
        <p:txBody>
          <a:bodyPr lIns="45720" rIns="45720" tIns="0" bIns="0" anchor="b">
            <a:normAutofit fontScale="70000"/>
          </a:bodyPr>
          <a:p>
            <a:pPr indent="0" algn="ctr">
              <a:lnSpc>
                <a:spcPct val="100000"/>
              </a:lnSpc>
              <a:buNone/>
              <a:tabLst>
                <a:tab algn="l" pos="0"/>
              </a:tabLst>
            </a:pPr>
            <a:r>
              <a:rPr b="1" lang="en-US" sz="4800" spc="-1" strike="noStrike" cap="all">
                <a:solidFill>
                  <a:srgbClr val="ffffff"/>
                </a:solidFill>
                <a:latin typeface="Lucida Sans"/>
                <a:ea typeface="DejaVu Sans"/>
              </a:rPr>
              <a:t>City of Berkeley</a:t>
            </a:r>
            <a:br>
              <a:rPr sz="4800"/>
            </a:br>
            <a:r>
              <a:rPr b="1" lang="en-US" sz="4800" spc="-1" strike="noStrike" cap="all">
                <a:solidFill>
                  <a:srgbClr val="ffffff"/>
                </a:solidFill>
                <a:latin typeface="Lucida Sans"/>
                <a:ea typeface="DejaVu Sans"/>
              </a:rPr>
              <a:t> Local Hazard Mitigation Plan</a:t>
            </a:r>
            <a:br>
              <a:rPr sz="4800"/>
            </a:br>
            <a:r>
              <a:rPr b="1" lang="en-US" sz="4800" spc="-1" strike="noStrike" cap="all">
                <a:solidFill>
                  <a:srgbClr val="ffffff"/>
                </a:solidFill>
                <a:latin typeface="Lucida Sans"/>
                <a:ea typeface="DejaVu Sans"/>
              </a:rPr>
              <a:t>2019</a:t>
            </a:r>
            <a:endParaRPr b="0" lang="en-US" sz="4800" spc="-1" strike="noStrike">
              <a:solidFill>
                <a:srgbClr val="ffffff"/>
              </a:solidFill>
              <a:latin typeface="Arial"/>
            </a:endParaRPr>
          </a:p>
        </p:txBody>
      </p:sp>
      <p:sp>
        <p:nvSpPr>
          <p:cNvPr id="302" name="PlaceHolder 2"/>
          <p:cNvSpPr>
            <a:spLocks noGrp="1"/>
          </p:cNvSpPr>
          <p:nvPr>
            <p:ph type="subTitle"/>
          </p:nvPr>
        </p:nvSpPr>
        <p:spPr>
          <a:xfrm>
            <a:off x="1371600" y="3331800"/>
            <a:ext cx="6398640" cy="1750320"/>
          </a:xfrm>
          <a:prstGeom prst="rect">
            <a:avLst/>
          </a:prstGeom>
          <a:noFill/>
          <a:ln w="0">
            <a:noFill/>
          </a:ln>
        </p:spPr>
        <p:txBody>
          <a:bodyPr lIns="90000" rIns="90000" tIns="45000" bIns="45000" anchor="t">
            <a:noAutofit/>
          </a:bodyPr>
          <a:p>
            <a:pPr marL="228600" indent="0" algn="ctr">
              <a:lnSpc>
                <a:spcPct val="100000"/>
              </a:lnSpc>
              <a:spcBef>
                <a:spcPts val="561"/>
              </a:spcBef>
              <a:buNone/>
              <a:tabLst>
                <a:tab algn="l" pos="0"/>
              </a:tabLst>
            </a:pPr>
            <a:r>
              <a:rPr b="0" lang="en-US" sz="2800" spc="-1" strike="noStrike" u="sng">
                <a:solidFill>
                  <a:srgbClr val="ffff00"/>
                </a:solidFill>
                <a:uFillTx/>
                <a:latin typeface="Book Antiqua"/>
                <a:ea typeface="DejaVu Sans"/>
              </a:rPr>
              <a:t>www.Berkeleyca.gov/mitigation</a:t>
            </a:r>
            <a:endParaRPr b="0" lang="en-US" sz="2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3" name="Picture 3" descr=""/>
          <p:cNvPicPr/>
          <p:nvPr/>
        </p:nvPicPr>
        <p:blipFill>
          <a:blip r:embed="rId1"/>
          <a:srcRect l="35019" t="17780" r="35518" b="15559"/>
          <a:stretch/>
        </p:blipFill>
        <p:spPr>
          <a:xfrm>
            <a:off x="2819520" y="1200960"/>
            <a:ext cx="4188960" cy="5325480"/>
          </a:xfrm>
          <a:prstGeom prst="rect">
            <a:avLst/>
          </a:prstGeom>
          <a:ln w="9525">
            <a:noFill/>
          </a:ln>
        </p:spPr>
      </p:pic>
      <p:sp>
        <p:nvSpPr>
          <p:cNvPr id="304" name="PlaceHolder 1"/>
          <p:cNvSpPr>
            <a:spLocks noGrp="1"/>
          </p:cNvSpPr>
          <p:nvPr>
            <p:ph type="title"/>
          </p:nvPr>
        </p:nvSpPr>
        <p:spPr>
          <a:xfrm>
            <a:off x="218160" y="428400"/>
            <a:ext cx="8705160" cy="551880"/>
          </a:xfrm>
          <a:prstGeom prst="rect">
            <a:avLst/>
          </a:prstGeom>
          <a:noFill/>
          <a:ln w="0">
            <a:noFill/>
          </a:ln>
        </p:spPr>
        <p:txBody>
          <a:bodyPr lIns="90000" rIns="90000" tIns="45000" bIns="45000" anchor="ctr">
            <a:normAutofit fontScale="76000"/>
          </a:bodyPr>
          <a:p>
            <a:pPr indent="0" algn="ctr">
              <a:lnSpc>
                <a:spcPct val="100000"/>
              </a:lnSpc>
              <a:buNone/>
              <a:tabLst>
                <a:tab algn="l" pos="0"/>
              </a:tabLst>
            </a:pPr>
            <a:r>
              <a:rPr b="1" lang="en-US" sz="4100" spc="-1" strike="noStrike">
                <a:solidFill>
                  <a:srgbClr val="ffffff"/>
                </a:solidFill>
                <a:latin typeface="Lucida Sans"/>
                <a:ea typeface="DejaVu Sans"/>
              </a:rPr>
              <a:t>Regional Faults</a:t>
            </a:r>
            <a:endParaRPr b="0" lang="en-US" sz="41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object 2"/>
          <p:cNvSpPr/>
          <p:nvPr/>
        </p:nvSpPr>
        <p:spPr>
          <a:xfrm>
            <a:off x="176760" y="329040"/>
            <a:ext cx="8840160" cy="686520"/>
          </a:xfrm>
          <a:prstGeom prst="rect">
            <a:avLst/>
          </a:prstGeom>
          <a:blipFill rotWithShape="0">
            <a:blip r:embed="rId1"/>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sp>
        <p:nvSpPr>
          <p:cNvPr id="306" name="PlaceHolder 1"/>
          <p:cNvSpPr>
            <a:spLocks noGrp="1"/>
          </p:cNvSpPr>
          <p:nvPr>
            <p:ph type="title"/>
          </p:nvPr>
        </p:nvSpPr>
        <p:spPr>
          <a:xfrm>
            <a:off x="218160" y="101880"/>
            <a:ext cx="8705160" cy="1143360"/>
          </a:xfrm>
          <a:prstGeom prst="rect">
            <a:avLst/>
          </a:prstGeom>
          <a:noFill/>
          <a:ln w="0">
            <a:noFill/>
          </a:ln>
        </p:spPr>
        <p:txBody>
          <a:bodyPr lIns="0" rIns="0" tIns="0" bIns="0" anchor="ctr">
            <a:noAutofit/>
          </a:bodyPr>
          <a:p>
            <a:pPr marL="25560" indent="0" algn="ctr">
              <a:lnSpc>
                <a:spcPct val="100000"/>
              </a:lnSpc>
              <a:buNone/>
              <a:tabLst>
                <a:tab algn="l" pos="0"/>
              </a:tabLst>
            </a:pPr>
            <a:r>
              <a:rPr b="1" lang="en-US" sz="3200" spc="-1" strike="noStrike">
                <a:solidFill>
                  <a:srgbClr val="ffffff"/>
                </a:solidFill>
                <a:latin typeface="Lucida Sans"/>
                <a:ea typeface="DejaVu Sans"/>
              </a:rPr>
              <a:t>Some Examples of Hazards in Berkeley</a:t>
            </a:r>
            <a:endParaRPr b="0" lang="en-US" sz="3200" spc="-1" strike="noStrike">
              <a:solidFill>
                <a:srgbClr val="ffffff"/>
              </a:solidFill>
              <a:latin typeface="Arial"/>
            </a:endParaRPr>
          </a:p>
        </p:txBody>
      </p:sp>
      <p:pic>
        <p:nvPicPr>
          <p:cNvPr id="307" name="Picture 8" descr=""/>
          <p:cNvPicPr/>
          <p:nvPr/>
        </p:nvPicPr>
        <p:blipFill>
          <a:blip r:embed="rId2"/>
          <a:stretch/>
        </p:blipFill>
        <p:spPr>
          <a:xfrm>
            <a:off x="7680600" y="6046560"/>
            <a:ext cx="1217160" cy="704520"/>
          </a:xfrm>
          <a:prstGeom prst="rect">
            <a:avLst/>
          </a:prstGeom>
          <a:ln w="0">
            <a:noFill/>
          </a:ln>
        </p:spPr>
      </p:pic>
      <p:sp>
        <p:nvSpPr>
          <p:cNvPr id="308" name="object 4"/>
          <p:cNvSpPr/>
          <p:nvPr/>
        </p:nvSpPr>
        <p:spPr>
          <a:xfrm>
            <a:off x="1999440" y="6107040"/>
            <a:ext cx="1217160" cy="704520"/>
          </a:xfrm>
          <a:prstGeom prst="rect">
            <a:avLst/>
          </a:prstGeom>
          <a:blipFill rotWithShape="0">
            <a:blip r:embed="rId3"/>
            <a:srcRect/>
            <a:stretch/>
          </a:blipFill>
          <a:ln w="0">
            <a:noFill/>
          </a:ln>
        </p:spPr>
        <p:style>
          <a:lnRef idx="0"/>
          <a:fillRef idx="0"/>
          <a:effectRef idx="0"/>
          <a:fontRef idx="minor"/>
        </p:style>
        <p:txBody>
          <a:bodyPr lIns="0" rIns="0" tIns="0" bIns="0" anchor="t">
            <a:noAutofit/>
          </a:bodyPr>
          <a:p>
            <a:pPr>
              <a:lnSpc>
                <a:spcPct val="100000"/>
              </a:lnSpc>
            </a:pPr>
            <a:endParaRPr b="0" lang="en-US" sz="1800" spc="-1" strike="noStrike">
              <a:solidFill>
                <a:srgbClr val="ffffff"/>
              </a:solidFill>
              <a:latin typeface="Book Antiqua"/>
              <a:ea typeface="DejaVu Sans"/>
            </a:endParaRPr>
          </a:p>
        </p:txBody>
      </p:sp>
      <p:pic>
        <p:nvPicPr>
          <p:cNvPr id="309" name="Picture 5" descr=""/>
          <p:cNvPicPr/>
          <p:nvPr/>
        </p:nvPicPr>
        <p:blipFill>
          <a:blip r:embed="rId4"/>
          <a:stretch/>
        </p:blipFill>
        <p:spPr>
          <a:xfrm>
            <a:off x="213120" y="1210320"/>
            <a:ext cx="4336920" cy="4879080"/>
          </a:xfrm>
          <a:prstGeom prst="rect">
            <a:avLst/>
          </a:prstGeom>
          <a:ln w="0">
            <a:noFill/>
          </a:ln>
        </p:spPr>
      </p:pic>
      <p:pic>
        <p:nvPicPr>
          <p:cNvPr id="310" name="Picture 2" descr="Image result for picture of fault rupture loma prieta"/>
          <p:cNvPicPr/>
          <p:nvPr/>
        </p:nvPicPr>
        <p:blipFill>
          <a:blip r:embed="rId5"/>
          <a:stretch/>
        </p:blipFill>
        <p:spPr>
          <a:xfrm>
            <a:off x="6400800" y="1295280"/>
            <a:ext cx="2629800" cy="1757520"/>
          </a:xfrm>
          <a:prstGeom prst="rect">
            <a:avLst/>
          </a:prstGeom>
          <a:ln w="0">
            <a:noFill/>
          </a:ln>
        </p:spPr>
      </p:pic>
      <p:pic>
        <p:nvPicPr>
          <p:cNvPr id="311" name="Picture 2" descr="Image result for picture of liquefaction in Marina"/>
          <p:cNvPicPr/>
          <p:nvPr/>
        </p:nvPicPr>
        <p:blipFill>
          <a:blip r:embed="rId6"/>
          <a:srcRect l="0" t="28997" r="0" b="-28997"/>
          <a:stretch/>
        </p:blipFill>
        <p:spPr>
          <a:xfrm>
            <a:off x="5791320" y="4114800"/>
            <a:ext cx="3214440" cy="2512440"/>
          </a:xfrm>
          <a:prstGeom prst="rect">
            <a:avLst/>
          </a:prstGeom>
          <a:ln w="0">
            <a:noFill/>
          </a:ln>
        </p:spPr>
      </p:pic>
      <p:cxnSp>
        <p:nvCxnSpPr>
          <p:cNvPr id="312" name="Straight Arrow Connector 12"/>
          <p:cNvCxnSpPr/>
          <p:nvPr/>
        </p:nvCxnSpPr>
        <p:spPr>
          <a:xfrm>
            <a:off x="3247920" y="2475720"/>
            <a:ext cx="239400" cy="567720"/>
          </a:xfrm>
          <a:prstGeom prst="straightConnector1">
            <a:avLst/>
          </a:prstGeom>
          <a:ln w="25400">
            <a:solidFill>
              <a:srgbClr val="756525"/>
            </a:solidFill>
            <a:round/>
            <a:tailEnd len="med" type="triangle" w="med"/>
          </a:ln>
        </p:spPr>
      </p:cxnSp>
      <p:cxnSp>
        <p:nvCxnSpPr>
          <p:cNvPr id="313" name="Straight Arrow Connector 15"/>
          <p:cNvCxnSpPr/>
          <p:nvPr/>
        </p:nvCxnSpPr>
        <p:spPr>
          <a:xfrm flipH="1" flipV="1">
            <a:off x="3119760" y="2351880"/>
            <a:ext cx="195480" cy="466920"/>
          </a:xfrm>
          <a:prstGeom prst="straightConnector1">
            <a:avLst/>
          </a:prstGeom>
          <a:ln w="25400">
            <a:solidFill>
              <a:srgbClr val="756525"/>
            </a:solidFill>
            <a:round/>
            <a:tailEnd len="med" type="triangle" w="med"/>
          </a:ln>
        </p:spPr>
      </p:cxnSp>
      <p:sp>
        <p:nvSpPr>
          <p:cNvPr id="314" name="object 12"/>
          <p:cNvSpPr/>
          <p:nvPr/>
        </p:nvSpPr>
        <p:spPr>
          <a:xfrm>
            <a:off x="3429000" y="6400800"/>
            <a:ext cx="3121920" cy="212760"/>
          </a:xfrm>
          <a:prstGeom prst="rect">
            <a:avLst/>
          </a:prstGeom>
          <a:noFill/>
          <a:ln w="0">
            <a:noFill/>
          </a:ln>
        </p:spPr>
        <p:style>
          <a:lnRef idx="0"/>
          <a:fillRef idx="0"/>
          <a:effectRef idx="0"/>
          <a:fontRef idx="minor"/>
        </p:style>
        <p:txBody>
          <a:bodyPr lIns="0" rIns="0" tIns="0" bIns="0" anchor="t">
            <a:spAutoFit/>
          </a:bodyPr>
          <a:p>
            <a:pPr marL="12600" indent="362520" algn="ctr">
              <a:lnSpc>
                <a:spcPct val="100000"/>
              </a:lnSpc>
              <a:tabLst>
                <a:tab algn="l" pos="0"/>
              </a:tabLst>
            </a:pPr>
            <a:r>
              <a:rPr b="0" lang="en-US" sz="1400" spc="-1" strike="noStrike">
                <a:solidFill>
                  <a:srgbClr val="ffffff"/>
                </a:solidFill>
                <a:latin typeface="Arial"/>
                <a:ea typeface="DejaVu Sans"/>
              </a:rPr>
              <a:t>Basic</a:t>
            </a:r>
            <a:r>
              <a:rPr b="0" lang="en-US" sz="1400" spc="-52" strike="noStrike">
                <a:solidFill>
                  <a:srgbClr val="ffffff"/>
                </a:solidFill>
                <a:latin typeface="Arial"/>
                <a:ea typeface="DejaVu Sans"/>
              </a:rPr>
              <a:t> </a:t>
            </a:r>
            <a:r>
              <a:rPr b="0" lang="en-US" sz="1400" spc="-1" strike="noStrike">
                <a:solidFill>
                  <a:srgbClr val="ffffff"/>
                </a:solidFill>
                <a:latin typeface="Arial"/>
                <a:ea typeface="DejaVu Sans"/>
              </a:rPr>
              <a:t>Disaster</a:t>
            </a:r>
            <a:r>
              <a:rPr b="0" lang="en-US" sz="1400" spc="-46" strike="noStrike">
                <a:solidFill>
                  <a:srgbClr val="ffffff"/>
                </a:solidFill>
                <a:latin typeface="Arial"/>
                <a:ea typeface="DejaVu Sans"/>
              </a:rPr>
              <a:t> </a:t>
            </a:r>
            <a:r>
              <a:rPr b="0" lang="en-US" sz="1400" spc="-1" strike="noStrike">
                <a:solidFill>
                  <a:srgbClr val="ffffff"/>
                </a:solidFill>
                <a:latin typeface="Arial"/>
                <a:ea typeface="DejaVu Sans"/>
              </a:rPr>
              <a:t>Preparedness</a:t>
            </a:r>
            <a:endParaRPr b="0" lang="en-US" sz="1400" spc="-1" strike="noStrike">
              <a:solidFill>
                <a:srgbClr val="ffffff"/>
              </a:solidFill>
              <a:latin typeface="Arial"/>
            </a:endParaRPr>
          </a:p>
        </p:txBody>
      </p:sp>
      <p:sp>
        <p:nvSpPr>
          <p:cNvPr id="315" name="4-Point Star 13"/>
          <p:cNvSpPr/>
          <p:nvPr/>
        </p:nvSpPr>
        <p:spPr>
          <a:xfrm>
            <a:off x="1905120" y="3429000"/>
            <a:ext cx="226440" cy="226440"/>
          </a:xfrm>
          <a:prstGeom prst="star4">
            <a:avLst>
              <a:gd name="adj" fmla="val 12500"/>
            </a:avLst>
          </a:prstGeom>
          <a:solidFill>
            <a:srgbClr val="ceb966"/>
          </a:solidFill>
          <a:ln>
            <a:solidFill>
              <a:srgbClr val="98884b"/>
            </a:solidFill>
            <a:round/>
          </a:ln>
        </p:spPr>
        <p:style>
          <a:lnRef idx="2">
            <a:schemeClr val="accent1">
              <a:shade val="50000"/>
            </a:schemeClr>
          </a:lnRef>
          <a:fillRef idx="1">
            <a:schemeClr val="accent1"/>
          </a:fillRef>
          <a:effectRef idx="0">
            <a:schemeClr val="accent1"/>
          </a:effectRef>
          <a:fontRef idx="minor"/>
        </p:style>
        <p:txBody>
          <a:bodyPr lIns="90000" rIns="90000" tIns="-4680" bIns="-4680" anchor="ctr">
            <a:noAutofit/>
          </a:bodyPr>
          <a:p>
            <a:pPr algn="ctr">
              <a:lnSpc>
                <a:spcPct val="100000"/>
              </a:lnSpc>
            </a:pPr>
            <a:endParaRPr b="0" lang="en-US" sz="1800" spc="-1" strike="noStrike">
              <a:solidFill>
                <a:schemeClr val="lt1"/>
              </a:solidFill>
              <a:latin typeface="Book Antiqua"/>
              <a:ea typeface="DejaVu Sans"/>
            </a:endParaRPr>
          </a:p>
        </p:txBody>
      </p:sp>
      <p:pic>
        <p:nvPicPr>
          <p:cNvPr id="316" name="Picture 2" descr="Image result for uc berkeley stadium fault line"/>
          <p:cNvPicPr/>
          <p:nvPr/>
        </p:nvPicPr>
        <p:blipFill>
          <a:blip r:embed="rId7"/>
          <a:stretch/>
        </p:blipFill>
        <p:spPr>
          <a:xfrm>
            <a:off x="4724280" y="2057400"/>
            <a:ext cx="2493360" cy="24552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Picture 2" descr=""/>
          <p:cNvPicPr/>
          <p:nvPr/>
        </p:nvPicPr>
        <p:blipFill>
          <a:blip r:embed="rId1"/>
          <a:srcRect l="31857" t="21386" r="30679" b="6919"/>
          <a:stretch/>
        </p:blipFill>
        <p:spPr>
          <a:xfrm>
            <a:off x="2057400" y="380880"/>
            <a:ext cx="5636520" cy="6062040"/>
          </a:xfrm>
          <a:prstGeom prst="rect">
            <a:avLst/>
          </a:prstGeom>
          <a:ln w="9525">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Apex">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Apex">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Apex">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Apex">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Apex">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Apex">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2653</TotalTime>
  <Application>LibreOffice/7.5.0.3$Windows_X86_64 LibreOffice_project/c21113d003cd3efa8c53188764377a8272d9d6de</Application>
  <AppVersion>15.0000</AppVersion>
  <Words>1677</Words>
  <Paragraphs>291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2015-08-26T12:59:42Z</dcterms:created>
  <dc:creator>Jason Stoner</dc:creator>
  <dc:description/>
  <dc:language>en-US</dc:language>
  <cp:lastModifiedBy/>
  <dcterms:modified xsi:type="dcterms:W3CDTF">2023-05-05T19:43:58Z</dcterms:modified>
  <cp:revision>365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2015-08-26T00:00:00Z</vt:filetime>
  </property>
  <property fmtid="{D5CDD505-2E9C-101B-9397-08002B2CF9AE}" pid="3" name="LastSaved">
    <vt:filetime>2015-08-26T00:00:00Z</vt:filetime>
  </property>
  <property fmtid="{D5CDD505-2E9C-101B-9397-08002B2CF9AE}" pid="4" name="Notes">
    <vt:i4>7</vt:i4>
  </property>
  <property fmtid="{D5CDD505-2E9C-101B-9397-08002B2CF9AE}" pid="5" name="PresentationFormat">
    <vt:lpwstr>On-screen Show (4:3)</vt:lpwstr>
  </property>
  <property fmtid="{D5CDD505-2E9C-101B-9397-08002B2CF9AE}" pid="6" name="Slides">
    <vt:i4>48</vt:i4>
  </property>
  <property fmtid="{D5CDD505-2E9C-101B-9397-08002B2CF9AE}" pid="7" name="TitusCOBClassification">
    <vt:lpwstr>Internal</vt:lpwstr>
  </property>
  <property fmtid="{D5CDD505-2E9C-101B-9397-08002B2CF9AE}" pid="8" name="TitusGUID">
    <vt:lpwstr>963e0690-79da-4888-a4a5-92e4670076f3</vt:lpwstr>
  </property>
  <property fmtid="{D5CDD505-2E9C-101B-9397-08002B2CF9AE}" pid="9" name="TitusVisualMarking">
    <vt:lpwstr>Yes</vt:lpwstr>
  </property>
</Properties>
</file>